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60" r:id="rId6"/>
    <p:sldId id="258" r:id="rId7"/>
    <p:sldId id="295" r:id="rId8"/>
    <p:sldId id="291" r:id="rId9"/>
    <p:sldId id="285" r:id="rId10"/>
    <p:sldId id="277" r:id="rId11"/>
    <p:sldId id="278" r:id="rId12"/>
    <p:sldId id="290" r:id="rId13"/>
    <p:sldId id="289" r:id="rId14"/>
    <p:sldId id="288" r:id="rId15"/>
    <p:sldId id="280" r:id="rId16"/>
    <p:sldId id="281" r:id="rId17"/>
    <p:sldId id="306" r:id="rId18"/>
    <p:sldId id="283" r:id="rId19"/>
    <p:sldId id="282" r:id="rId20"/>
    <p:sldId id="257" r:id="rId21"/>
    <p:sldId id="296" r:id="rId22"/>
    <p:sldId id="297" r:id="rId23"/>
    <p:sldId id="293" r:id="rId24"/>
    <p:sldId id="294" r:id="rId25"/>
    <p:sldId id="298" r:id="rId26"/>
    <p:sldId id="304" r:id="rId27"/>
    <p:sldId id="299" r:id="rId28"/>
    <p:sldId id="305" r:id="rId29"/>
    <p:sldId id="300" r:id="rId30"/>
    <p:sldId id="301" r:id="rId31"/>
    <p:sldId id="302" r:id="rId32"/>
    <p:sldId id="303" r:id="rId33"/>
    <p:sldId id="292" r:id="rId34"/>
    <p:sldId id="26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B2C72-B69C-4117-B825-BB1C4CCE42D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70E07E-1FE5-4A5C-9AFC-D56746A69967}" type="pres">
      <dgm:prSet presAssocID="{2ECB2C72-B69C-4117-B825-BB1C4CCE42D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7424208A-F2EA-4404-A4AC-E15305EF017F}" type="presOf" srcId="{2ECB2C72-B69C-4117-B825-BB1C4CCE42D7}" destId="{E770E07E-1FE5-4A5C-9AFC-D56746A69967}" srcOrd="0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CB2C72-B69C-4117-B825-BB1C4CCE42D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ACD5B5-BBBF-4E7A-A340-D4F6A7B81C6E}">
      <dgm:prSet phldrT="[Text]" phldr="0"/>
      <dgm:spPr/>
      <dgm:t>
        <a:bodyPr/>
        <a:lstStyle/>
        <a:p>
          <a:r>
            <a:rPr lang="en-US" dirty="0"/>
            <a:t>Sensors</a:t>
          </a:r>
        </a:p>
      </dgm:t>
    </dgm:pt>
    <dgm:pt modelId="{EDA998B9-E08F-41E2-A5A5-96BFA2A8AFE7}" type="parTrans" cxnId="{BAF5039B-F1F2-486A-B1C2-DF0632618AF4}">
      <dgm:prSet/>
      <dgm:spPr/>
      <dgm:t>
        <a:bodyPr/>
        <a:lstStyle/>
        <a:p>
          <a:endParaRPr lang="en-US"/>
        </a:p>
      </dgm:t>
    </dgm:pt>
    <dgm:pt modelId="{C73088C9-F578-4599-9EB3-EFEB5C89A7AB}" type="sibTrans" cxnId="{BAF5039B-F1F2-486A-B1C2-DF0632618AF4}">
      <dgm:prSet/>
      <dgm:spPr/>
      <dgm:t>
        <a:bodyPr/>
        <a:lstStyle/>
        <a:p>
          <a:endParaRPr lang="en-US"/>
        </a:p>
      </dgm:t>
    </dgm:pt>
    <dgm:pt modelId="{778FA7A6-E5F2-400A-935F-4645F710C257}" type="asst">
      <dgm:prSet phldrT="[Text]" phldr="0"/>
      <dgm:spPr/>
      <dgm:t>
        <a:bodyPr/>
        <a:lstStyle/>
        <a:p>
          <a:r>
            <a:rPr lang="en-US"/>
            <a:t>Face detection</a:t>
          </a:r>
          <a:endParaRPr lang="en-US" dirty="0"/>
        </a:p>
      </dgm:t>
    </dgm:pt>
    <dgm:pt modelId="{FF684EF2-8478-48C8-8681-B32EC79AD4E9}" type="parTrans" cxnId="{13900CD6-BC62-40B6-9AE6-DA0DBAC958DE}">
      <dgm:prSet/>
      <dgm:spPr/>
      <dgm:t>
        <a:bodyPr/>
        <a:lstStyle/>
        <a:p>
          <a:endParaRPr lang="en-US"/>
        </a:p>
      </dgm:t>
    </dgm:pt>
    <dgm:pt modelId="{07C40D8B-97A0-434D-A6FE-F1CE79ADEC69}" type="sibTrans" cxnId="{13900CD6-BC62-40B6-9AE6-DA0DBAC958DE}">
      <dgm:prSet/>
      <dgm:spPr/>
      <dgm:t>
        <a:bodyPr/>
        <a:lstStyle/>
        <a:p>
          <a:endParaRPr lang="en-US"/>
        </a:p>
      </dgm:t>
    </dgm:pt>
    <dgm:pt modelId="{1C164702-63E3-404D-8598-796E22357273}" type="asst">
      <dgm:prSet phldrT="[Text]" phldr="0"/>
      <dgm:spPr/>
      <dgm:t>
        <a:bodyPr/>
        <a:lstStyle/>
        <a:p>
          <a:r>
            <a:rPr lang="en-US" dirty="0"/>
            <a:t>Squint detection</a:t>
          </a:r>
        </a:p>
      </dgm:t>
    </dgm:pt>
    <dgm:pt modelId="{89FAB324-6771-400E-A493-09131EE3B2E4}" type="parTrans" cxnId="{8A4E5287-7416-44EE-B801-1003FB965CC3}">
      <dgm:prSet/>
      <dgm:spPr/>
      <dgm:t>
        <a:bodyPr/>
        <a:lstStyle/>
        <a:p>
          <a:endParaRPr lang="en-US"/>
        </a:p>
      </dgm:t>
    </dgm:pt>
    <dgm:pt modelId="{F655C311-BD15-4228-A864-038C1C288A27}" type="sibTrans" cxnId="{8A4E5287-7416-44EE-B801-1003FB965CC3}">
      <dgm:prSet/>
      <dgm:spPr/>
      <dgm:t>
        <a:bodyPr/>
        <a:lstStyle/>
        <a:p>
          <a:endParaRPr lang="en-US"/>
        </a:p>
      </dgm:t>
    </dgm:pt>
    <dgm:pt modelId="{CC49E837-3327-4487-A399-17878FB64383}" type="asst">
      <dgm:prSet phldrT="[Text]" phldr="0"/>
      <dgm:spPr/>
      <dgm:t>
        <a:bodyPr/>
        <a:lstStyle/>
        <a:p>
          <a:r>
            <a:rPr lang="en-US" dirty="0"/>
            <a:t>Gaze Determination </a:t>
          </a:r>
        </a:p>
      </dgm:t>
    </dgm:pt>
    <dgm:pt modelId="{822C29ED-0348-4D76-8E53-C6D1F7C743BD}" type="parTrans" cxnId="{4CABA1F3-C615-48A4-879B-CE015E845E81}">
      <dgm:prSet/>
      <dgm:spPr/>
      <dgm:t>
        <a:bodyPr/>
        <a:lstStyle/>
        <a:p>
          <a:endParaRPr lang="en-US"/>
        </a:p>
      </dgm:t>
    </dgm:pt>
    <dgm:pt modelId="{96381F27-AB77-4EE0-8484-9D0D9FE4D4B7}" type="sibTrans" cxnId="{4CABA1F3-C615-48A4-879B-CE015E845E81}">
      <dgm:prSet/>
      <dgm:spPr/>
      <dgm:t>
        <a:bodyPr/>
        <a:lstStyle/>
        <a:p>
          <a:endParaRPr lang="en-US"/>
        </a:p>
      </dgm:t>
    </dgm:pt>
    <dgm:pt modelId="{F23A76D6-D3FD-4085-84DF-D655786D29FE}" type="asst">
      <dgm:prSet phldrT="[Text]" phldr="0"/>
      <dgm:spPr/>
      <dgm:t>
        <a:bodyPr/>
        <a:lstStyle/>
        <a:p>
          <a:r>
            <a:rPr lang="en-US" dirty="0"/>
            <a:t>Blink Detection</a:t>
          </a:r>
        </a:p>
      </dgm:t>
    </dgm:pt>
    <dgm:pt modelId="{2F7CC029-EC9D-46B7-9E64-D4C3285EF4A2}" type="parTrans" cxnId="{F1526934-1569-4004-BDAC-D27B4E4E855B}">
      <dgm:prSet/>
      <dgm:spPr/>
      <dgm:t>
        <a:bodyPr/>
        <a:lstStyle/>
        <a:p>
          <a:endParaRPr lang="en-US"/>
        </a:p>
      </dgm:t>
    </dgm:pt>
    <dgm:pt modelId="{2A478C01-8FE4-4BD3-944E-8752E1A3F724}" type="sibTrans" cxnId="{F1526934-1569-4004-BDAC-D27B4E4E855B}">
      <dgm:prSet/>
      <dgm:spPr/>
      <dgm:t>
        <a:bodyPr/>
        <a:lstStyle/>
        <a:p>
          <a:endParaRPr lang="en-US"/>
        </a:p>
      </dgm:t>
    </dgm:pt>
    <dgm:pt modelId="{C120850B-D851-448F-8A47-6744C9A3BD5C}" type="asst">
      <dgm:prSet phldrT="[Text]" phldr="0"/>
      <dgm:spPr/>
      <dgm:t>
        <a:bodyPr/>
        <a:lstStyle/>
        <a:p>
          <a:r>
            <a:rPr lang="en-US" dirty="0"/>
            <a:t>Mouse Scrolling</a:t>
          </a:r>
        </a:p>
      </dgm:t>
    </dgm:pt>
    <dgm:pt modelId="{DFB771C8-EF6C-415D-820D-932944FBBB08}" type="parTrans" cxnId="{71C31683-C6F5-40E5-A644-F1D1CC6FB499}">
      <dgm:prSet/>
      <dgm:spPr/>
      <dgm:t>
        <a:bodyPr/>
        <a:lstStyle/>
        <a:p>
          <a:endParaRPr lang="en-US"/>
        </a:p>
      </dgm:t>
    </dgm:pt>
    <dgm:pt modelId="{E55DE589-D0A2-444E-9FA9-73F53AF65280}" type="sibTrans" cxnId="{71C31683-C6F5-40E5-A644-F1D1CC6FB499}">
      <dgm:prSet/>
      <dgm:spPr/>
      <dgm:t>
        <a:bodyPr/>
        <a:lstStyle/>
        <a:p>
          <a:endParaRPr lang="en-US"/>
        </a:p>
      </dgm:t>
    </dgm:pt>
    <dgm:pt modelId="{4F58085F-0383-4BF8-AC78-2DA472D256C5}" type="asst">
      <dgm:prSet phldrT="[Text]" phldr="0"/>
      <dgm:spPr/>
      <dgm:t>
        <a:bodyPr/>
        <a:lstStyle/>
        <a:p>
          <a:r>
            <a:rPr lang="en-US" dirty="0"/>
            <a:t>Cursor Movement</a:t>
          </a:r>
        </a:p>
      </dgm:t>
    </dgm:pt>
    <dgm:pt modelId="{D1198249-8A42-4583-84BE-9211704BCB96}" type="parTrans" cxnId="{B93159B2-A96A-4597-A2C2-36147C2BB17F}">
      <dgm:prSet/>
      <dgm:spPr/>
      <dgm:t>
        <a:bodyPr/>
        <a:lstStyle/>
        <a:p>
          <a:endParaRPr lang="en-US"/>
        </a:p>
      </dgm:t>
    </dgm:pt>
    <dgm:pt modelId="{067F20A9-B329-495C-8115-4597C73FA10D}" type="sibTrans" cxnId="{B93159B2-A96A-4597-A2C2-36147C2BB17F}">
      <dgm:prSet/>
      <dgm:spPr/>
      <dgm:t>
        <a:bodyPr/>
        <a:lstStyle/>
        <a:p>
          <a:endParaRPr lang="en-US"/>
        </a:p>
      </dgm:t>
    </dgm:pt>
    <dgm:pt modelId="{8D8246F3-8047-48C3-BC00-BB899E583A0F}" type="asst">
      <dgm:prSet phldrT="[Text]" phldr="0"/>
      <dgm:spPr/>
      <dgm:t>
        <a:bodyPr/>
        <a:lstStyle/>
        <a:p>
          <a:r>
            <a:rPr lang="en-US" dirty="0"/>
            <a:t>Clicking Event</a:t>
          </a:r>
        </a:p>
      </dgm:t>
    </dgm:pt>
    <dgm:pt modelId="{0B483397-7223-442E-9C93-B47EA4146CA3}" type="parTrans" cxnId="{E86FD1B0-72DC-40B4-AD12-B7523D63E9A1}">
      <dgm:prSet/>
      <dgm:spPr/>
      <dgm:t>
        <a:bodyPr/>
        <a:lstStyle/>
        <a:p>
          <a:endParaRPr lang="en-US"/>
        </a:p>
      </dgm:t>
    </dgm:pt>
    <dgm:pt modelId="{FA26B346-8410-4463-BB51-5F46A44F2A6A}" type="sibTrans" cxnId="{E86FD1B0-72DC-40B4-AD12-B7523D63E9A1}">
      <dgm:prSet/>
      <dgm:spPr/>
      <dgm:t>
        <a:bodyPr/>
        <a:lstStyle/>
        <a:p>
          <a:endParaRPr lang="en-US"/>
        </a:p>
      </dgm:t>
    </dgm:pt>
    <dgm:pt modelId="{37948642-701C-47EF-A626-0BBE8881990B}">
      <dgm:prSet phldrT="[Text]" phldr="0"/>
      <dgm:spPr/>
      <dgm:t>
        <a:bodyPr/>
        <a:lstStyle/>
        <a:p>
          <a:r>
            <a:rPr lang="en-US"/>
            <a:t>Image  Processing and capturing</a:t>
          </a:r>
          <a:endParaRPr lang="en-US" dirty="0"/>
        </a:p>
      </dgm:t>
    </dgm:pt>
    <dgm:pt modelId="{3393764E-5F45-464C-8845-069F7F67A977}" type="parTrans" cxnId="{7BEB5554-30C4-4E74-AE3B-BACBD8CD4C90}">
      <dgm:prSet/>
      <dgm:spPr/>
      <dgm:t>
        <a:bodyPr/>
        <a:lstStyle/>
        <a:p>
          <a:endParaRPr lang="en-US"/>
        </a:p>
      </dgm:t>
    </dgm:pt>
    <dgm:pt modelId="{400D113F-0848-4718-9A35-3B7AD157A126}" type="sibTrans" cxnId="{7BEB5554-30C4-4E74-AE3B-BACBD8CD4C90}">
      <dgm:prSet/>
      <dgm:spPr/>
      <dgm:t>
        <a:bodyPr/>
        <a:lstStyle/>
        <a:p>
          <a:endParaRPr lang="en-US"/>
        </a:p>
      </dgm:t>
    </dgm:pt>
    <dgm:pt modelId="{77229992-F6F2-4B7E-B481-778357F1AF22}" type="asst">
      <dgm:prSet phldrT="[Text]" phldr="0"/>
      <dgm:spPr/>
      <dgm:t>
        <a:bodyPr/>
        <a:lstStyle/>
        <a:p>
          <a:r>
            <a:rPr lang="en-US" dirty="0"/>
            <a:t>Speech Recognition System</a:t>
          </a:r>
        </a:p>
      </dgm:t>
    </dgm:pt>
    <dgm:pt modelId="{90B7E71D-055E-4CB1-852D-288B1B7E148F}" type="parTrans" cxnId="{A39BD859-5B61-4FAF-8BBE-B0CF9A329718}">
      <dgm:prSet/>
      <dgm:spPr/>
      <dgm:t>
        <a:bodyPr/>
        <a:lstStyle/>
        <a:p>
          <a:endParaRPr lang="en-US"/>
        </a:p>
      </dgm:t>
    </dgm:pt>
    <dgm:pt modelId="{DD942B31-ED8D-41F9-A22D-FB5BCE60AF67}" type="sibTrans" cxnId="{A39BD859-5B61-4FAF-8BBE-B0CF9A329718}">
      <dgm:prSet/>
      <dgm:spPr/>
      <dgm:t>
        <a:bodyPr/>
        <a:lstStyle/>
        <a:p>
          <a:endParaRPr lang="en-US"/>
        </a:p>
      </dgm:t>
    </dgm:pt>
    <dgm:pt modelId="{DD1951E7-28C9-4795-9823-B6E8F4B9F5F2}" type="asst">
      <dgm:prSet phldrT="[Text]" phldr="0"/>
      <dgm:spPr/>
      <dgm:t>
        <a:bodyPr/>
        <a:lstStyle/>
        <a:p>
          <a:r>
            <a:rPr lang="en-US"/>
            <a:t>Word Matching</a:t>
          </a:r>
          <a:endParaRPr lang="en-US" dirty="0"/>
        </a:p>
      </dgm:t>
    </dgm:pt>
    <dgm:pt modelId="{63DB886F-F185-4210-A10A-24CFCC004388}" type="parTrans" cxnId="{4B526EBC-9AD9-4DA1-8483-3B8C5BDD8B0B}">
      <dgm:prSet/>
      <dgm:spPr/>
      <dgm:t>
        <a:bodyPr/>
        <a:lstStyle/>
        <a:p>
          <a:endParaRPr lang="en-US"/>
        </a:p>
      </dgm:t>
    </dgm:pt>
    <dgm:pt modelId="{C60503C4-3558-4544-9CB7-0F33219D9748}" type="sibTrans" cxnId="{4B526EBC-9AD9-4DA1-8483-3B8C5BDD8B0B}">
      <dgm:prSet/>
      <dgm:spPr/>
      <dgm:t>
        <a:bodyPr/>
        <a:lstStyle/>
        <a:p>
          <a:endParaRPr lang="en-US"/>
        </a:p>
      </dgm:t>
    </dgm:pt>
    <dgm:pt modelId="{E4BCD302-5DA2-4FD1-B6C3-0C21281BB11A}" type="asst">
      <dgm:prSet phldrT="[Text]" phldr="0"/>
      <dgm:spPr/>
      <dgm:t>
        <a:bodyPr/>
        <a:lstStyle/>
        <a:p>
          <a:r>
            <a:rPr lang="en-US" dirty="0"/>
            <a:t>Type by voice</a:t>
          </a:r>
        </a:p>
      </dgm:t>
    </dgm:pt>
    <dgm:pt modelId="{ADFC39B2-33E4-4CDF-A381-820271B8F461}" type="parTrans" cxnId="{9BBCF52D-1E9C-49FF-8CFE-D669564B9571}">
      <dgm:prSet/>
      <dgm:spPr/>
      <dgm:t>
        <a:bodyPr/>
        <a:lstStyle/>
        <a:p>
          <a:endParaRPr lang="en-US"/>
        </a:p>
      </dgm:t>
    </dgm:pt>
    <dgm:pt modelId="{061A3DFD-204D-48A6-AC30-DC477C6E8814}" type="sibTrans" cxnId="{9BBCF52D-1E9C-49FF-8CFE-D669564B9571}">
      <dgm:prSet/>
      <dgm:spPr/>
      <dgm:t>
        <a:bodyPr/>
        <a:lstStyle/>
        <a:p>
          <a:endParaRPr lang="en-US"/>
        </a:p>
      </dgm:t>
    </dgm:pt>
    <dgm:pt modelId="{4EB4F34C-E663-419F-A1CE-7E67C3FFF50A}" type="asst">
      <dgm:prSet phldrT="[Text]" phldr="0"/>
      <dgm:spPr/>
      <dgm:t>
        <a:bodyPr/>
        <a:lstStyle/>
        <a:p>
          <a:r>
            <a:rPr lang="en-US"/>
            <a:t>Screenshot</a:t>
          </a:r>
          <a:endParaRPr lang="en-US" dirty="0"/>
        </a:p>
      </dgm:t>
    </dgm:pt>
    <dgm:pt modelId="{BA867BA8-8F18-4B68-9CC2-03AB20629396}" type="parTrans" cxnId="{45EF22BB-1644-4541-9CF1-A5DCA2E6BD0B}">
      <dgm:prSet/>
      <dgm:spPr/>
      <dgm:t>
        <a:bodyPr/>
        <a:lstStyle/>
        <a:p>
          <a:endParaRPr lang="en-US"/>
        </a:p>
      </dgm:t>
    </dgm:pt>
    <dgm:pt modelId="{AFDB2D9A-185D-4C87-BD08-379720C74D45}" type="sibTrans" cxnId="{45EF22BB-1644-4541-9CF1-A5DCA2E6BD0B}">
      <dgm:prSet/>
      <dgm:spPr/>
      <dgm:t>
        <a:bodyPr/>
        <a:lstStyle/>
        <a:p>
          <a:endParaRPr lang="en-US"/>
        </a:p>
      </dgm:t>
    </dgm:pt>
    <dgm:pt modelId="{920F46E2-70C1-4AD1-AEA2-97E23E47610A}" type="pres">
      <dgm:prSet presAssocID="{2ECB2C72-B69C-4117-B825-BB1C4CCE42D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9D46764-2002-4B6F-ABEC-56A88F415BE0}" type="pres">
      <dgm:prSet presAssocID="{4BACD5B5-BBBF-4E7A-A340-D4F6A7B81C6E}" presName="root1" presStyleCnt="0"/>
      <dgm:spPr/>
    </dgm:pt>
    <dgm:pt modelId="{A797E646-E830-4B95-B3D3-0841BEC57D8D}" type="pres">
      <dgm:prSet presAssocID="{4BACD5B5-BBBF-4E7A-A340-D4F6A7B81C6E}" presName="LevelOneTextNode" presStyleLbl="node0" presStyleIdx="0" presStyleCnt="1">
        <dgm:presLayoutVars>
          <dgm:chPref val="3"/>
        </dgm:presLayoutVars>
      </dgm:prSet>
      <dgm:spPr/>
    </dgm:pt>
    <dgm:pt modelId="{31BE086C-AC8B-4303-BB6F-DA14FDAD5477}" type="pres">
      <dgm:prSet presAssocID="{4BACD5B5-BBBF-4E7A-A340-D4F6A7B81C6E}" presName="level2hierChild" presStyleCnt="0"/>
      <dgm:spPr/>
    </dgm:pt>
    <dgm:pt modelId="{EC698AC2-617B-469C-80B1-495856136ADF}" type="pres">
      <dgm:prSet presAssocID="{3393764E-5F45-464C-8845-069F7F67A977}" presName="conn2-1" presStyleLbl="parChTrans1D2" presStyleIdx="0" presStyleCnt="2"/>
      <dgm:spPr/>
    </dgm:pt>
    <dgm:pt modelId="{7789975B-0731-4849-8C25-A0BD1734EE57}" type="pres">
      <dgm:prSet presAssocID="{3393764E-5F45-464C-8845-069F7F67A977}" presName="connTx" presStyleLbl="parChTrans1D2" presStyleIdx="0" presStyleCnt="2"/>
      <dgm:spPr/>
    </dgm:pt>
    <dgm:pt modelId="{1BF073FE-D847-4A9E-A2D0-408D548B2F78}" type="pres">
      <dgm:prSet presAssocID="{37948642-701C-47EF-A626-0BBE8881990B}" presName="root2" presStyleCnt="0"/>
      <dgm:spPr/>
    </dgm:pt>
    <dgm:pt modelId="{8C3D1263-C2E6-477E-80B2-504D551BE87B}" type="pres">
      <dgm:prSet presAssocID="{37948642-701C-47EF-A626-0BBE8881990B}" presName="LevelTwoTextNode" presStyleLbl="node2" presStyleIdx="0" presStyleCnt="1">
        <dgm:presLayoutVars>
          <dgm:chPref val="3"/>
        </dgm:presLayoutVars>
      </dgm:prSet>
      <dgm:spPr/>
    </dgm:pt>
    <dgm:pt modelId="{90724EC8-7C66-4727-9095-23C79EFDCEB3}" type="pres">
      <dgm:prSet presAssocID="{37948642-701C-47EF-A626-0BBE8881990B}" presName="level3hierChild" presStyleCnt="0"/>
      <dgm:spPr/>
    </dgm:pt>
    <dgm:pt modelId="{6B8DBF0C-516B-4F8F-B08C-C358AE3F04AA}" type="pres">
      <dgm:prSet presAssocID="{FF684EF2-8478-48C8-8681-B32EC79AD4E9}" presName="conn2-1" presStyleLbl="parChTrans1D3" presStyleIdx="0" presStyleCnt="2"/>
      <dgm:spPr/>
    </dgm:pt>
    <dgm:pt modelId="{29070CD5-98A6-448F-90B5-A05A7928B53E}" type="pres">
      <dgm:prSet presAssocID="{FF684EF2-8478-48C8-8681-B32EC79AD4E9}" presName="connTx" presStyleLbl="parChTrans1D3" presStyleIdx="0" presStyleCnt="2"/>
      <dgm:spPr/>
    </dgm:pt>
    <dgm:pt modelId="{11DAF0DA-B998-45D8-9B8B-11EE6F9389A6}" type="pres">
      <dgm:prSet presAssocID="{778FA7A6-E5F2-400A-935F-4645F710C257}" presName="root2" presStyleCnt="0"/>
      <dgm:spPr/>
    </dgm:pt>
    <dgm:pt modelId="{67B7DA75-36D4-43B3-A59F-0F97BF591260}" type="pres">
      <dgm:prSet presAssocID="{778FA7A6-E5F2-400A-935F-4645F710C257}" presName="LevelTwoTextNode" presStyleLbl="asst2" presStyleIdx="0" presStyleCnt="7">
        <dgm:presLayoutVars>
          <dgm:chPref val="3"/>
        </dgm:presLayoutVars>
      </dgm:prSet>
      <dgm:spPr/>
    </dgm:pt>
    <dgm:pt modelId="{A77FAE23-B66A-475C-BB6B-DED9F9EEEDA9}" type="pres">
      <dgm:prSet presAssocID="{778FA7A6-E5F2-400A-935F-4645F710C257}" presName="level3hierChild" presStyleCnt="0"/>
      <dgm:spPr/>
    </dgm:pt>
    <dgm:pt modelId="{2D7AF58B-708C-402B-BF02-7BB9E189B1A3}" type="pres">
      <dgm:prSet presAssocID="{89FAB324-6771-400E-A493-09131EE3B2E4}" presName="conn2-1" presStyleLbl="parChTrans1D4" presStyleIdx="0" presStyleCnt="8"/>
      <dgm:spPr/>
    </dgm:pt>
    <dgm:pt modelId="{F0DBBA16-2545-4CFC-A631-34227B6C7488}" type="pres">
      <dgm:prSet presAssocID="{89FAB324-6771-400E-A493-09131EE3B2E4}" presName="connTx" presStyleLbl="parChTrans1D4" presStyleIdx="0" presStyleCnt="8"/>
      <dgm:spPr/>
    </dgm:pt>
    <dgm:pt modelId="{C31DE504-219F-4884-B52E-E0395297D7C3}" type="pres">
      <dgm:prSet presAssocID="{1C164702-63E3-404D-8598-796E22357273}" presName="root2" presStyleCnt="0"/>
      <dgm:spPr/>
    </dgm:pt>
    <dgm:pt modelId="{ADE74547-9A25-4A28-ACAF-8C6E82C8D42F}" type="pres">
      <dgm:prSet presAssocID="{1C164702-63E3-404D-8598-796E22357273}" presName="LevelTwoTextNode" presStyleLbl="asst2" presStyleIdx="1" presStyleCnt="7">
        <dgm:presLayoutVars>
          <dgm:chPref val="3"/>
        </dgm:presLayoutVars>
      </dgm:prSet>
      <dgm:spPr/>
    </dgm:pt>
    <dgm:pt modelId="{B5E52E52-4C0B-4257-B51A-E814825180A9}" type="pres">
      <dgm:prSet presAssocID="{1C164702-63E3-404D-8598-796E22357273}" presName="level3hierChild" presStyleCnt="0"/>
      <dgm:spPr/>
    </dgm:pt>
    <dgm:pt modelId="{997D3C5B-0842-4CD7-9795-21E906DF44C0}" type="pres">
      <dgm:prSet presAssocID="{DFB771C8-EF6C-415D-820D-932944FBBB08}" presName="conn2-1" presStyleLbl="parChTrans1D4" presStyleIdx="1" presStyleCnt="8"/>
      <dgm:spPr/>
    </dgm:pt>
    <dgm:pt modelId="{1341B515-A43E-467B-AE15-494BB12E61F1}" type="pres">
      <dgm:prSet presAssocID="{DFB771C8-EF6C-415D-820D-932944FBBB08}" presName="connTx" presStyleLbl="parChTrans1D4" presStyleIdx="1" presStyleCnt="8"/>
      <dgm:spPr/>
    </dgm:pt>
    <dgm:pt modelId="{8548D66C-6AE1-4D9C-8DED-F0E9ACA8B3A5}" type="pres">
      <dgm:prSet presAssocID="{C120850B-D851-448F-8A47-6744C9A3BD5C}" presName="root2" presStyleCnt="0"/>
      <dgm:spPr/>
    </dgm:pt>
    <dgm:pt modelId="{2612BB6B-3791-4915-BF74-80040D7CB8B0}" type="pres">
      <dgm:prSet presAssocID="{C120850B-D851-448F-8A47-6744C9A3BD5C}" presName="LevelTwoTextNode" presStyleLbl="asst2" presStyleIdx="2" presStyleCnt="7">
        <dgm:presLayoutVars>
          <dgm:chPref val="3"/>
        </dgm:presLayoutVars>
      </dgm:prSet>
      <dgm:spPr/>
    </dgm:pt>
    <dgm:pt modelId="{FC1E35E8-35A0-4D76-B208-81CE20835292}" type="pres">
      <dgm:prSet presAssocID="{C120850B-D851-448F-8A47-6744C9A3BD5C}" presName="level3hierChild" presStyleCnt="0"/>
      <dgm:spPr/>
    </dgm:pt>
    <dgm:pt modelId="{4FB26997-BF29-4A56-933F-8F20BE8B0B28}" type="pres">
      <dgm:prSet presAssocID="{822C29ED-0348-4D76-8E53-C6D1F7C743BD}" presName="conn2-1" presStyleLbl="parChTrans1D4" presStyleIdx="2" presStyleCnt="8"/>
      <dgm:spPr/>
    </dgm:pt>
    <dgm:pt modelId="{714C274E-6E56-43FF-B874-053723AAAD55}" type="pres">
      <dgm:prSet presAssocID="{822C29ED-0348-4D76-8E53-C6D1F7C743BD}" presName="connTx" presStyleLbl="parChTrans1D4" presStyleIdx="2" presStyleCnt="8"/>
      <dgm:spPr/>
    </dgm:pt>
    <dgm:pt modelId="{CDA9DEA6-18F3-46BD-96E8-FF3E40A74906}" type="pres">
      <dgm:prSet presAssocID="{CC49E837-3327-4487-A399-17878FB64383}" presName="root2" presStyleCnt="0"/>
      <dgm:spPr/>
    </dgm:pt>
    <dgm:pt modelId="{53D43763-CC65-454D-A64D-64C48B01EDD1}" type="pres">
      <dgm:prSet presAssocID="{CC49E837-3327-4487-A399-17878FB64383}" presName="LevelTwoTextNode" presStyleLbl="asst2" presStyleIdx="3" presStyleCnt="7">
        <dgm:presLayoutVars>
          <dgm:chPref val="3"/>
        </dgm:presLayoutVars>
      </dgm:prSet>
      <dgm:spPr/>
    </dgm:pt>
    <dgm:pt modelId="{AD778A0E-8E4F-4E31-ABC3-5D8900AD0BA9}" type="pres">
      <dgm:prSet presAssocID="{CC49E837-3327-4487-A399-17878FB64383}" presName="level3hierChild" presStyleCnt="0"/>
      <dgm:spPr/>
    </dgm:pt>
    <dgm:pt modelId="{A004BB4F-514E-4FD7-821C-B2ABAFBB1CD3}" type="pres">
      <dgm:prSet presAssocID="{D1198249-8A42-4583-84BE-9211704BCB96}" presName="conn2-1" presStyleLbl="parChTrans1D4" presStyleIdx="3" presStyleCnt="8"/>
      <dgm:spPr/>
    </dgm:pt>
    <dgm:pt modelId="{259CCAAB-E826-4087-8683-8442706BE5F1}" type="pres">
      <dgm:prSet presAssocID="{D1198249-8A42-4583-84BE-9211704BCB96}" presName="connTx" presStyleLbl="parChTrans1D4" presStyleIdx="3" presStyleCnt="8"/>
      <dgm:spPr/>
    </dgm:pt>
    <dgm:pt modelId="{39932BCD-3206-491E-8EC0-640B20B5FC7E}" type="pres">
      <dgm:prSet presAssocID="{4F58085F-0383-4BF8-AC78-2DA472D256C5}" presName="root2" presStyleCnt="0"/>
      <dgm:spPr/>
    </dgm:pt>
    <dgm:pt modelId="{1862AB5B-5F1B-4344-A0D0-BA5F2C006364}" type="pres">
      <dgm:prSet presAssocID="{4F58085F-0383-4BF8-AC78-2DA472D256C5}" presName="LevelTwoTextNode" presStyleLbl="asst2" presStyleIdx="4" presStyleCnt="7">
        <dgm:presLayoutVars>
          <dgm:chPref val="3"/>
        </dgm:presLayoutVars>
      </dgm:prSet>
      <dgm:spPr/>
    </dgm:pt>
    <dgm:pt modelId="{BD196D89-D9D1-4B49-B616-F5BDA0C0C2E2}" type="pres">
      <dgm:prSet presAssocID="{4F58085F-0383-4BF8-AC78-2DA472D256C5}" presName="level3hierChild" presStyleCnt="0"/>
      <dgm:spPr/>
    </dgm:pt>
    <dgm:pt modelId="{564E8CFA-FBF2-4C7D-8898-7E90628CA7F5}" type="pres">
      <dgm:prSet presAssocID="{2F7CC029-EC9D-46B7-9E64-D4C3285EF4A2}" presName="conn2-1" presStyleLbl="parChTrans1D4" presStyleIdx="4" presStyleCnt="8"/>
      <dgm:spPr/>
    </dgm:pt>
    <dgm:pt modelId="{00D199EC-A50E-4979-8D66-39A613CC9757}" type="pres">
      <dgm:prSet presAssocID="{2F7CC029-EC9D-46B7-9E64-D4C3285EF4A2}" presName="connTx" presStyleLbl="parChTrans1D4" presStyleIdx="4" presStyleCnt="8"/>
      <dgm:spPr/>
    </dgm:pt>
    <dgm:pt modelId="{5E01FB4E-1087-4A37-B1D1-31A1F755A980}" type="pres">
      <dgm:prSet presAssocID="{F23A76D6-D3FD-4085-84DF-D655786D29FE}" presName="root2" presStyleCnt="0"/>
      <dgm:spPr/>
    </dgm:pt>
    <dgm:pt modelId="{721D1689-3109-423E-A0F9-63555436DB65}" type="pres">
      <dgm:prSet presAssocID="{F23A76D6-D3FD-4085-84DF-D655786D29FE}" presName="LevelTwoTextNode" presStyleLbl="asst2" presStyleIdx="5" presStyleCnt="7">
        <dgm:presLayoutVars>
          <dgm:chPref val="3"/>
        </dgm:presLayoutVars>
      </dgm:prSet>
      <dgm:spPr/>
    </dgm:pt>
    <dgm:pt modelId="{7C2DDE18-6EE6-4779-859B-DAB133D4B631}" type="pres">
      <dgm:prSet presAssocID="{F23A76D6-D3FD-4085-84DF-D655786D29FE}" presName="level3hierChild" presStyleCnt="0"/>
      <dgm:spPr/>
    </dgm:pt>
    <dgm:pt modelId="{27D259C1-3826-4F3B-BDAE-9E7BFAD72D14}" type="pres">
      <dgm:prSet presAssocID="{0B483397-7223-442E-9C93-B47EA4146CA3}" presName="conn2-1" presStyleLbl="parChTrans1D4" presStyleIdx="5" presStyleCnt="8"/>
      <dgm:spPr/>
    </dgm:pt>
    <dgm:pt modelId="{78D9411F-00A6-4A31-ACB3-C33AD02B2FA7}" type="pres">
      <dgm:prSet presAssocID="{0B483397-7223-442E-9C93-B47EA4146CA3}" presName="connTx" presStyleLbl="parChTrans1D4" presStyleIdx="5" presStyleCnt="8"/>
      <dgm:spPr/>
    </dgm:pt>
    <dgm:pt modelId="{522B2135-4C4C-4541-B1B3-DFD8441F76B0}" type="pres">
      <dgm:prSet presAssocID="{8D8246F3-8047-48C3-BC00-BB899E583A0F}" presName="root2" presStyleCnt="0"/>
      <dgm:spPr/>
    </dgm:pt>
    <dgm:pt modelId="{B0E8C7B5-8BC9-4EA3-BAA9-2927788788E3}" type="pres">
      <dgm:prSet presAssocID="{8D8246F3-8047-48C3-BC00-BB899E583A0F}" presName="LevelTwoTextNode" presStyleLbl="asst2" presStyleIdx="6" presStyleCnt="7">
        <dgm:presLayoutVars>
          <dgm:chPref val="3"/>
        </dgm:presLayoutVars>
      </dgm:prSet>
      <dgm:spPr/>
    </dgm:pt>
    <dgm:pt modelId="{C5C4D5E5-E472-4EF8-958F-1A3B61309AB6}" type="pres">
      <dgm:prSet presAssocID="{8D8246F3-8047-48C3-BC00-BB899E583A0F}" presName="level3hierChild" presStyleCnt="0"/>
      <dgm:spPr/>
    </dgm:pt>
    <dgm:pt modelId="{4B7F90D1-3475-4D82-BC06-118BDFA67728}" type="pres">
      <dgm:prSet presAssocID="{90B7E71D-055E-4CB1-852D-288B1B7E148F}" presName="conn2-1" presStyleLbl="parChTrans1D2" presStyleIdx="1" presStyleCnt="2"/>
      <dgm:spPr/>
    </dgm:pt>
    <dgm:pt modelId="{62AD903C-6D81-4F8A-8984-3BC4B2FDF503}" type="pres">
      <dgm:prSet presAssocID="{90B7E71D-055E-4CB1-852D-288B1B7E148F}" presName="connTx" presStyleLbl="parChTrans1D2" presStyleIdx="1" presStyleCnt="2"/>
      <dgm:spPr/>
    </dgm:pt>
    <dgm:pt modelId="{5394CCB0-49D9-4122-8D82-1B8E560C48FE}" type="pres">
      <dgm:prSet presAssocID="{77229992-F6F2-4B7E-B481-778357F1AF22}" presName="root2" presStyleCnt="0"/>
      <dgm:spPr/>
    </dgm:pt>
    <dgm:pt modelId="{1D458397-2D84-4798-B2D9-69B3FB766909}" type="pres">
      <dgm:prSet presAssocID="{77229992-F6F2-4B7E-B481-778357F1AF22}" presName="LevelTwoTextNode" presStyleLbl="asst1" presStyleIdx="0" presStyleCnt="4">
        <dgm:presLayoutVars>
          <dgm:chPref val="3"/>
        </dgm:presLayoutVars>
      </dgm:prSet>
      <dgm:spPr/>
    </dgm:pt>
    <dgm:pt modelId="{9549B070-CD0F-4A14-B927-F262434E5F30}" type="pres">
      <dgm:prSet presAssocID="{77229992-F6F2-4B7E-B481-778357F1AF22}" presName="level3hierChild" presStyleCnt="0"/>
      <dgm:spPr/>
    </dgm:pt>
    <dgm:pt modelId="{88349620-954F-4173-B99C-2C6190D5C39E}" type="pres">
      <dgm:prSet presAssocID="{63DB886F-F185-4210-A10A-24CFCC004388}" presName="conn2-1" presStyleLbl="parChTrans1D3" presStyleIdx="1" presStyleCnt="2"/>
      <dgm:spPr/>
    </dgm:pt>
    <dgm:pt modelId="{86655317-AC89-4F89-A0F7-ACC5EFF79457}" type="pres">
      <dgm:prSet presAssocID="{63DB886F-F185-4210-A10A-24CFCC004388}" presName="connTx" presStyleLbl="parChTrans1D3" presStyleIdx="1" presStyleCnt="2"/>
      <dgm:spPr/>
    </dgm:pt>
    <dgm:pt modelId="{8D9AB8B4-1DB0-4686-B5F4-3250351B402A}" type="pres">
      <dgm:prSet presAssocID="{DD1951E7-28C9-4795-9823-B6E8F4B9F5F2}" presName="root2" presStyleCnt="0"/>
      <dgm:spPr/>
    </dgm:pt>
    <dgm:pt modelId="{88C9541A-3483-420D-9A2E-F0E3647A9CEC}" type="pres">
      <dgm:prSet presAssocID="{DD1951E7-28C9-4795-9823-B6E8F4B9F5F2}" presName="LevelTwoTextNode" presStyleLbl="asst1" presStyleIdx="1" presStyleCnt="4">
        <dgm:presLayoutVars>
          <dgm:chPref val="3"/>
        </dgm:presLayoutVars>
      </dgm:prSet>
      <dgm:spPr/>
    </dgm:pt>
    <dgm:pt modelId="{D623F5FB-F3F6-4989-98DB-E14B8F3B1EFD}" type="pres">
      <dgm:prSet presAssocID="{DD1951E7-28C9-4795-9823-B6E8F4B9F5F2}" presName="level3hierChild" presStyleCnt="0"/>
      <dgm:spPr/>
    </dgm:pt>
    <dgm:pt modelId="{C0120289-132C-47E7-AC3A-D14E2D74224E}" type="pres">
      <dgm:prSet presAssocID="{ADFC39B2-33E4-4CDF-A381-820271B8F461}" presName="conn2-1" presStyleLbl="parChTrans1D4" presStyleIdx="6" presStyleCnt="8"/>
      <dgm:spPr/>
    </dgm:pt>
    <dgm:pt modelId="{99898303-7BBB-4C8A-A212-92DB4C7DE9AB}" type="pres">
      <dgm:prSet presAssocID="{ADFC39B2-33E4-4CDF-A381-820271B8F461}" presName="connTx" presStyleLbl="parChTrans1D4" presStyleIdx="6" presStyleCnt="8"/>
      <dgm:spPr/>
    </dgm:pt>
    <dgm:pt modelId="{35783C41-BADF-437E-9E15-E7583CF3C07A}" type="pres">
      <dgm:prSet presAssocID="{E4BCD302-5DA2-4FD1-B6C3-0C21281BB11A}" presName="root2" presStyleCnt="0"/>
      <dgm:spPr/>
    </dgm:pt>
    <dgm:pt modelId="{247DFFF6-B5EF-49E2-A42E-699A9C3BDAB1}" type="pres">
      <dgm:prSet presAssocID="{E4BCD302-5DA2-4FD1-B6C3-0C21281BB11A}" presName="LevelTwoTextNode" presStyleLbl="asst1" presStyleIdx="2" presStyleCnt="4">
        <dgm:presLayoutVars>
          <dgm:chPref val="3"/>
        </dgm:presLayoutVars>
      </dgm:prSet>
      <dgm:spPr/>
    </dgm:pt>
    <dgm:pt modelId="{2EE918BC-E730-4F96-950F-DF9A9EBF8D41}" type="pres">
      <dgm:prSet presAssocID="{E4BCD302-5DA2-4FD1-B6C3-0C21281BB11A}" presName="level3hierChild" presStyleCnt="0"/>
      <dgm:spPr/>
    </dgm:pt>
    <dgm:pt modelId="{1734892E-2D90-408D-9FFD-F63898B94CE7}" type="pres">
      <dgm:prSet presAssocID="{BA867BA8-8F18-4B68-9CC2-03AB20629396}" presName="conn2-1" presStyleLbl="parChTrans1D4" presStyleIdx="7" presStyleCnt="8"/>
      <dgm:spPr/>
    </dgm:pt>
    <dgm:pt modelId="{6FDD5D8A-CC40-4310-9ACA-59EE1EE26B18}" type="pres">
      <dgm:prSet presAssocID="{BA867BA8-8F18-4B68-9CC2-03AB20629396}" presName="connTx" presStyleLbl="parChTrans1D4" presStyleIdx="7" presStyleCnt="8"/>
      <dgm:spPr/>
    </dgm:pt>
    <dgm:pt modelId="{213AAB75-E4D8-48E1-9B39-CF13F818973C}" type="pres">
      <dgm:prSet presAssocID="{4EB4F34C-E663-419F-A1CE-7E67C3FFF50A}" presName="root2" presStyleCnt="0"/>
      <dgm:spPr/>
    </dgm:pt>
    <dgm:pt modelId="{DE10B8F3-1AD6-4676-830B-706C40C20C21}" type="pres">
      <dgm:prSet presAssocID="{4EB4F34C-E663-419F-A1CE-7E67C3FFF50A}" presName="LevelTwoTextNode" presStyleLbl="asst1" presStyleIdx="3" presStyleCnt="4">
        <dgm:presLayoutVars>
          <dgm:chPref val="3"/>
        </dgm:presLayoutVars>
      </dgm:prSet>
      <dgm:spPr/>
    </dgm:pt>
    <dgm:pt modelId="{B56CE1E1-2816-4824-A397-8D5FFC662D63}" type="pres">
      <dgm:prSet presAssocID="{4EB4F34C-E663-419F-A1CE-7E67C3FFF50A}" presName="level3hierChild" presStyleCnt="0"/>
      <dgm:spPr/>
    </dgm:pt>
  </dgm:ptLst>
  <dgm:cxnLst>
    <dgm:cxn modelId="{15E79903-0608-4056-B2BE-A02837D66B70}" type="presOf" srcId="{2ECB2C72-B69C-4117-B825-BB1C4CCE42D7}" destId="{920F46E2-70C1-4AD1-AEA2-97E23E47610A}" srcOrd="0" destOrd="0" presId="urn:microsoft.com/office/officeart/2008/layout/HorizontalMultiLevelHierarchy"/>
    <dgm:cxn modelId="{80990411-8F7B-4069-804F-DB2E3110116B}" type="presOf" srcId="{77229992-F6F2-4B7E-B481-778357F1AF22}" destId="{1D458397-2D84-4798-B2D9-69B3FB766909}" srcOrd="0" destOrd="0" presId="urn:microsoft.com/office/officeart/2008/layout/HorizontalMultiLevelHierarchy"/>
    <dgm:cxn modelId="{D61E1715-3D53-4471-BB22-AD483D67EA16}" type="presOf" srcId="{0B483397-7223-442E-9C93-B47EA4146CA3}" destId="{78D9411F-00A6-4A31-ACB3-C33AD02B2FA7}" srcOrd="1" destOrd="0" presId="urn:microsoft.com/office/officeart/2008/layout/HorizontalMultiLevelHierarchy"/>
    <dgm:cxn modelId="{D372A617-E0FA-4CD7-AAF7-3559ED18622D}" type="presOf" srcId="{C120850B-D851-448F-8A47-6744C9A3BD5C}" destId="{2612BB6B-3791-4915-BF74-80040D7CB8B0}" srcOrd="0" destOrd="0" presId="urn:microsoft.com/office/officeart/2008/layout/HorizontalMultiLevelHierarchy"/>
    <dgm:cxn modelId="{9BBCF52D-1E9C-49FF-8CFE-D669564B9571}" srcId="{DD1951E7-28C9-4795-9823-B6E8F4B9F5F2}" destId="{E4BCD302-5DA2-4FD1-B6C3-0C21281BB11A}" srcOrd="0" destOrd="0" parTransId="{ADFC39B2-33E4-4CDF-A381-820271B8F461}" sibTransId="{061A3DFD-204D-48A6-AC30-DC477C6E8814}"/>
    <dgm:cxn modelId="{6EB7402E-51AC-4F0B-BCEE-F610EBAFC46A}" type="presOf" srcId="{DD1951E7-28C9-4795-9823-B6E8F4B9F5F2}" destId="{88C9541A-3483-420D-9A2E-F0E3647A9CEC}" srcOrd="0" destOrd="0" presId="urn:microsoft.com/office/officeart/2008/layout/HorizontalMultiLevelHierarchy"/>
    <dgm:cxn modelId="{F1526934-1569-4004-BDAC-D27B4E4E855B}" srcId="{778FA7A6-E5F2-400A-935F-4645F710C257}" destId="{F23A76D6-D3FD-4085-84DF-D655786D29FE}" srcOrd="2" destOrd="0" parTransId="{2F7CC029-EC9D-46B7-9E64-D4C3285EF4A2}" sibTransId="{2A478C01-8FE4-4BD3-944E-8752E1A3F724}"/>
    <dgm:cxn modelId="{C47B3238-329B-417B-A35B-C9F2A1936EA5}" type="presOf" srcId="{2F7CC029-EC9D-46B7-9E64-D4C3285EF4A2}" destId="{564E8CFA-FBF2-4C7D-8898-7E90628CA7F5}" srcOrd="0" destOrd="0" presId="urn:microsoft.com/office/officeart/2008/layout/HorizontalMultiLevelHierarchy"/>
    <dgm:cxn modelId="{0199B23C-2467-4ACE-A425-1DB342095649}" type="presOf" srcId="{BA867BA8-8F18-4B68-9CC2-03AB20629396}" destId="{6FDD5D8A-CC40-4310-9ACA-59EE1EE26B18}" srcOrd="1" destOrd="0" presId="urn:microsoft.com/office/officeart/2008/layout/HorizontalMultiLevelHierarchy"/>
    <dgm:cxn modelId="{382A245B-89D1-41DE-B142-10B07BA7B117}" type="presOf" srcId="{FF684EF2-8478-48C8-8681-B32EC79AD4E9}" destId="{6B8DBF0C-516B-4F8F-B08C-C358AE3F04AA}" srcOrd="0" destOrd="0" presId="urn:microsoft.com/office/officeart/2008/layout/HorizontalMultiLevelHierarchy"/>
    <dgm:cxn modelId="{35DFF262-F850-465D-A2F2-6DDB07451FCB}" type="presOf" srcId="{822C29ED-0348-4D76-8E53-C6D1F7C743BD}" destId="{714C274E-6E56-43FF-B874-053723AAAD55}" srcOrd="1" destOrd="0" presId="urn:microsoft.com/office/officeart/2008/layout/HorizontalMultiLevelHierarchy"/>
    <dgm:cxn modelId="{164EFB65-D3B3-4D70-95BE-0B2C76D23364}" type="presOf" srcId="{F23A76D6-D3FD-4085-84DF-D655786D29FE}" destId="{721D1689-3109-423E-A0F9-63555436DB65}" srcOrd="0" destOrd="0" presId="urn:microsoft.com/office/officeart/2008/layout/HorizontalMultiLevelHierarchy"/>
    <dgm:cxn modelId="{D74DF569-1231-4E35-993D-4AD172ACE434}" type="presOf" srcId="{8D8246F3-8047-48C3-BC00-BB899E583A0F}" destId="{B0E8C7B5-8BC9-4EA3-BAA9-2927788788E3}" srcOrd="0" destOrd="0" presId="urn:microsoft.com/office/officeart/2008/layout/HorizontalMultiLevelHierarchy"/>
    <dgm:cxn modelId="{DF420E6B-77FC-46DD-A23A-5AEDCB3FD1E1}" type="presOf" srcId="{2F7CC029-EC9D-46B7-9E64-D4C3285EF4A2}" destId="{00D199EC-A50E-4979-8D66-39A613CC9757}" srcOrd="1" destOrd="0" presId="urn:microsoft.com/office/officeart/2008/layout/HorizontalMultiLevelHierarchy"/>
    <dgm:cxn modelId="{8B33636E-A396-44B1-AC74-D9C7605A5CC0}" type="presOf" srcId="{ADFC39B2-33E4-4CDF-A381-820271B8F461}" destId="{99898303-7BBB-4C8A-A212-92DB4C7DE9AB}" srcOrd="1" destOrd="0" presId="urn:microsoft.com/office/officeart/2008/layout/HorizontalMultiLevelHierarchy"/>
    <dgm:cxn modelId="{B39EDC6E-2EE6-4704-B911-ACF678BA0DE8}" type="presOf" srcId="{CC49E837-3327-4487-A399-17878FB64383}" destId="{53D43763-CC65-454D-A64D-64C48B01EDD1}" srcOrd="0" destOrd="0" presId="urn:microsoft.com/office/officeart/2008/layout/HorizontalMultiLevelHierarchy"/>
    <dgm:cxn modelId="{401A486F-723A-4958-A88B-E78A03A46696}" type="presOf" srcId="{89FAB324-6771-400E-A493-09131EE3B2E4}" destId="{2D7AF58B-708C-402B-BF02-7BB9E189B1A3}" srcOrd="0" destOrd="0" presId="urn:microsoft.com/office/officeart/2008/layout/HorizontalMultiLevelHierarchy"/>
    <dgm:cxn modelId="{B920AE51-6CED-44E7-824C-3792CB636DEF}" type="presOf" srcId="{ADFC39B2-33E4-4CDF-A381-820271B8F461}" destId="{C0120289-132C-47E7-AC3A-D14E2D74224E}" srcOrd="0" destOrd="0" presId="urn:microsoft.com/office/officeart/2008/layout/HorizontalMultiLevelHierarchy"/>
    <dgm:cxn modelId="{33C62954-4C6A-4FB5-BAB4-958D54AB8D24}" type="presOf" srcId="{4EB4F34C-E663-419F-A1CE-7E67C3FFF50A}" destId="{DE10B8F3-1AD6-4676-830B-706C40C20C21}" srcOrd="0" destOrd="0" presId="urn:microsoft.com/office/officeart/2008/layout/HorizontalMultiLevelHierarchy"/>
    <dgm:cxn modelId="{7BEB5554-30C4-4E74-AE3B-BACBD8CD4C90}" srcId="{4BACD5B5-BBBF-4E7A-A340-D4F6A7B81C6E}" destId="{37948642-701C-47EF-A626-0BBE8881990B}" srcOrd="0" destOrd="0" parTransId="{3393764E-5F45-464C-8845-069F7F67A977}" sibTransId="{400D113F-0848-4718-9A35-3B7AD157A126}"/>
    <dgm:cxn modelId="{E41C8074-74F6-4245-9900-47E45867817A}" type="presOf" srcId="{FF684EF2-8478-48C8-8681-B32EC79AD4E9}" destId="{29070CD5-98A6-448F-90B5-A05A7928B53E}" srcOrd="1" destOrd="0" presId="urn:microsoft.com/office/officeart/2008/layout/HorizontalMultiLevelHierarchy"/>
    <dgm:cxn modelId="{5CFFF475-EA90-4AAE-8654-5CD790CEFB3B}" type="presOf" srcId="{4F58085F-0383-4BF8-AC78-2DA472D256C5}" destId="{1862AB5B-5F1B-4344-A0D0-BA5F2C006364}" srcOrd="0" destOrd="0" presId="urn:microsoft.com/office/officeart/2008/layout/HorizontalMultiLevelHierarchy"/>
    <dgm:cxn modelId="{A39BD859-5B61-4FAF-8BBE-B0CF9A329718}" srcId="{4BACD5B5-BBBF-4E7A-A340-D4F6A7B81C6E}" destId="{77229992-F6F2-4B7E-B481-778357F1AF22}" srcOrd="1" destOrd="0" parTransId="{90B7E71D-055E-4CB1-852D-288B1B7E148F}" sibTransId="{DD942B31-ED8D-41F9-A22D-FB5BCE60AF67}"/>
    <dgm:cxn modelId="{A780ED59-7AF3-445C-9EC9-89B69C04A0B7}" type="presOf" srcId="{0B483397-7223-442E-9C93-B47EA4146CA3}" destId="{27D259C1-3826-4F3B-BDAE-9E7BFAD72D14}" srcOrd="0" destOrd="0" presId="urn:microsoft.com/office/officeart/2008/layout/HorizontalMultiLevelHierarchy"/>
    <dgm:cxn modelId="{0304F27C-3B59-4030-9577-ABF15B0AB029}" type="presOf" srcId="{37948642-701C-47EF-A626-0BBE8881990B}" destId="{8C3D1263-C2E6-477E-80B2-504D551BE87B}" srcOrd="0" destOrd="0" presId="urn:microsoft.com/office/officeart/2008/layout/HorizontalMultiLevelHierarchy"/>
    <dgm:cxn modelId="{71C31683-C6F5-40E5-A644-F1D1CC6FB499}" srcId="{1C164702-63E3-404D-8598-796E22357273}" destId="{C120850B-D851-448F-8A47-6744C9A3BD5C}" srcOrd="0" destOrd="0" parTransId="{DFB771C8-EF6C-415D-820D-932944FBBB08}" sibTransId="{E55DE589-D0A2-444E-9FA9-73F53AF65280}"/>
    <dgm:cxn modelId="{8A4E5287-7416-44EE-B801-1003FB965CC3}" srcId="{778FA7A6-E5F2-400A-935F-4645F710C257}" destId="{1C164702-63E3-404D-8598-796E22357273}" srcOrd="0" destOrd="0" parTransId="{89FAB324-6771-400E-A493-09131EE3B2E4}" sibTransId="{F655C311-BD15-4228-A864-038C1C288A27}"/>
    <dgm:cxn modelId="{90698689-C750-4534-AD20-0DC431336684}" type="presOf" srcId="{4BACD5B5-BBBF-4E7A-A340-D4F6A7B81C6E}" destId="{A797E646-E830-4B95-B3D3-0841BEC57D8D}" srcOrd="0" destOrd="0" presId="urn:microsoft.com/office/officeart/2008/layout/HorizontalMultiLevelHierarchy"/>
    <dgm:cxn modelId="{AFC99890-794E-4377-B4F1-08D8E1F8DB6F}" type="presOf" srcId="{D1198249-8A42-4583-84BE-9211704BCB96}" destId="{259CCAAB-E826-4087-8683-8442706BE5F1}" srcOrd="1" destOrd="0" presId="urn:microsoft.com/office/officeart/2008/layout/HorizontalMultiLevelHierarchy"/>
    <dgm:cxn modelId="{DE6CFB99-8026-4AE9-BD94-68BE767F044B}" type="presOf" srcId="{822C29ED-0348-4D76-8E53-C6D1F7C743BD}" destId="{4FB26997-BF29-4A56-933F-8F20BE8B0B28}" srcOrd="0" destOrd="0" presId="urn:microsoft.com/office/officeart/2008/layout/HorizontalMultiLevelHierarchy"/>
    <dgm:cxn modelId="{BAF5039B-F1F2-486A-B1C2-DF0632618AF4}" srcId="{2ECB2C72-B69C-4117-B825-BB1C4CCE42D7}" destId="{4BACD5B5-BBBF-4E7A-A340-D4F6A7B81C6E}" srcOrd="0" destOrd="0" parTransId="{EDA998B9-E08F-41E2-A5A5-96BFA2A8AFE7}" sibTransId="{C73088C9-F578-4599-9EB3-EFEB5C89A7AB}"/>
    <dgm:cxn modelId="{5BDA849E-DA0C-4F55-BCCC-7DEE7E1D79A2}" type="presOf" srcId="{DFB771C8-EF6C-415D-820D-932944FBBB08}" destId="{1341B515-A43E-467B-AE15-494BB12E61F1}" srcOrd="1" destOrd="0" presId="urn:microsoft.com/office/officeart/2008/layout/HorizontalMultiLevelHierarchy"/>
    <dgm:cxn modelId="{59C0F6A0-F4F5-492D-ACF2-BCF214BE78A8}" type="presOf" srcId="{90B7E71D-055E-4CB1-852D-288B1B7E148F}" destId="{4B7F90D1-3475-4D82-BC06-118BDFA67728}" srcOrd="0" destOrd="0" presId="urn:microsoft.com/office/officeart/2008/layout/HorizontalMultiLevelHierarchy"/>
    <dgm:cxn modelId="{84A85EAB-F300-45A6-A805-B0FEA68B0F07}" type="presOf" srcId="{BA867BA8-8F18-4B68-9CC2-03AB20629396}" destId="{1734892E-2D90-408D-9FFD-F63898B94CE7}" srcOrd="0" destOrd="0" presId="urn:microsoft.com/office/officeart/2008/layout/HorizontalMultiLevelHierarchy"/>
    <dgm:cxn modelId="{D9874AAC-584A-4C07-A5D2-52C6E859C4DD}" type="presOf" srcId="{89FAB324-6771-400E-A493-09131EE3B2E4}" destId="{F0DBBA16-2545-4CFC-A631-34227B6C7488}" srcOrd="1" destOrd="0" presId="urn:microsoft.com/office/officeart/2008/layout/HorizontalMultiLevelHierarchy"/>
    <dgm:cxn modelId="{C5BBE8AE-4D9B-48B6-97D4-99C84F3B4F50}" type="presOf" srcId="{3393764E-5F45-464C-8845-069F7F67A977}" destId="{7789975B-0731-4849-8C25-A0BD1734EE57}" srcOrd="1" destOrd="0" presId="urn:microsoft.com/office/officeart/2008/layout/HorizontalMultiLevelHierarchy"/>
    <dgm:cxn modelId="{E86FD1B0-72DC-40B4-AD12-B7523D63E9A1}" srcId="{F23A76D6-D3FD-4085-84DF-D655786D29FE}" destId="{8D8246F3-8047-48C3-BC00-BB899E583A0F}" srcOrd="0" destOrd="0" parTransId="{0B483397-7223-442E-9C93-B47EA4146CA3}" sibTransId="{FA26B346-8410-4463-BB51-5F46A44F2A6A}"/>
    <dgm:cxn modelId="{DF02C4B1-38BF-4F42-B36A-2466EF06FD6C}" type="presOf" srcId="{E4BCD302-5DA2-4FD1-B6C3-0C21281BB11A}" destId="{247DFFF6-B5EF-49E2-A42E-699A9C3BDAB1}" srcOrd="0" destOrd="0" presId="urn:microsoft.com/office/officeart/2008/layout/HorizontalMultiLevelHierarchy"/>
    <dgm:cxn modelId="{B93159B2-A96A-4597-A2C2-36147C2BB17F}" srcId="{CC49E837-3327-4487-A399-17878FB64383}" destId="{4F58085F-0383-4BF8-AC78-2DA472D256C5}" srcOrd="0" destOrd="0" parTransId="{D1198249-8A42-4583-84BE-9211704BCB96}" sibTransId="{067F20A9-B329-495C-8115-4597C73FA10D}"/>
    <dgm:cxn modelId="{45EF22BB-1644-4541-9CF1-A5DCA2E6BD0B}" srcId="{DD1951E7-28C9-4795-9823-B6E8F4B9F5F2}" destId="{4EB4F34C-E663-419F-A1CE-7E67C3FFF50A}" srcOrd="1" destOrd="0" parTransId="{BA867BA8-8F18-4B68-9CC2-03AB20629396}" sibTransId="{AFDB2D9A-185D-4C87-BD08-379720C74D45}"/>
    <dgm:cxn modelId="{4B526EBC-9AD9-4DA1-8483-3B8C5BDD8B0B}" srcId="{77229992-F6F2-4B7E-B481-778357F1AF22}" destId="{DD1951E7-28C9-4795-9823-B6E8F4B9F5F2}" srcOrd="0" destOrd="0" parTransId="{63DB886F-F185-4210-A10A-24CFCC004388}" sibTransId="{C60503C4-3558-4544-9CB7-0F33219D9748}"/>
    <dgm:cxn modelId="{66647FC2-5E3F-44D6-A6AE-5F4C20608AAC}" type="presOf" srcId="{D1198249-8A42-4583-84BE-9211704BCB96}" destId="{A004BB4F-514E-4FD7-821C-B2ABAFBB1CD3}" srcOrd="0" destOrd="0" presId="urn:microsoft.com/office/officeart/2008/layout/HorizontalMultiLevelHierarchy"/>
    <dgm:cxn modelId="{CC1A4CC3-B3C3-49A1-89D5-6DAC6AF1C71A}" type="presOf" srcId="{90B7E71D-055E-4CB1-852D-288B1B7E148F}" destId="{62AD903C-6D81-4F8A-8984-3BC4B2FDF503}" srcOrd="1" destOrd="0" presId="urn:microsoft.com/office/officeart/2008/layout/HorizontalMultiLevelHierarchy"/>
    <dgm:cxn modelId="{A2A2AED2-D9D0-463D-8116-21EB5FE00BE7}" type="presOf" srcId="{3393764E-5F45-464C-8845-069F7F67A977}" destId="{EC698AC2-617B-469C-80B1-495856136ADF}" srcOrd="0" destOrd="0" presId="urn:microsoft.com/office/officeart/2008/layout/HorizontalMultiLevelHierarchy"/>
    <dgm:cxn modelId="{13900CD6-BC62-40B6-9AE6-DA0DBAC958DE}" srcId="{37948642-701C-47EF-A626-0BBE8881990B}" destId="{778FA7A6-E5F2-400A-935F-4645F710C257}" srcOrd="0" destOrd="0" parTransId="{FF684EF2-8478-48C8-8681-B32EC79AD4E9}" sibTransId="{07C40D8B-97A0-434D-A6FE-F1CE79ADEC69}"/>
    <dgm:cxn modelId="{ED30EFD9-841F-458E-8E3D-0DA8BFE0102F}" type="presOf" srcId="{DFB771C8-EF6C-415D-820D-932944FBBB08}" destId="{997D3C5B-0842-4CD7-9795-21E906DF44C0}" srcOrd="0" destOrd="0" presId="urn:microsoft.com/office/officeart/2008/layout/HorizontalMultiLevelHierarchy"/>
    <dgm:cxn modelId="{279BECDD-0C4C-4E98-86B8-A3D4880FFB04}" type="presOf" srcId="{63DB886F-F185-4210-A10A-24CFCC004388}" destId="{88349620-954F-4173-B99C-2C6190D5C39E}" srcOrd="0" destOrd="0" presId="urn:microsoft.com/office/officeart/2008/layout/HorizontalMultiLevelHierarchy"/>
    <dgm:cxn modelId="{ACB4BDDE-FDF6-4B7C-AD96-AD201F251012}" type="presOf" srcId="{778FA7A6-E5F2-400A-935F-4645F710C257}" destId="{67B7DA75-36D4-43B3-A59F-0F97BF591260}" srcOrd="0" destOrd="0" presId="urn:microsoft.com/office/officeart/2008/layout/HorizontalMultiLevelHierarchy"/>
    <dgm:cxn modelId="{9BF9FBE3-A397-4D4D-91EB-3230154477E4}" type="presOf" srcId="{1C164702-63E3-404D-8598-796E22357273}" destId="{ADE74547-9A25-4A28-ACAF-8C6E82C8D42F}" srcOrd="0" destOrd="0" presId="urn:microsoft.com/office/officeart/2008/layout/HorizontalMultiLevelHierarchy"/>
    <dgm:cxn modelId="{4CABA1F3-C615-48A4-879B-CE015E845E81}" srcId="{778FA7A6-E5F2-400A-935F-4645F710C257}" destId="{CC49E837-3327-4487-A399-17878FB64383}" srcOrd="1" destOrd="0" parTransId="{822C29ED-0348-4D76-8E53-C6D1F7C743BD}" sibTransId="{96381F27-AB77-4EE0-8484-9D0D9FE4D4B7}"/>
    <dgm:cxn modelId="{769B93FA-5F42-4FCD-BDB7-B5913624C4F4}" type="presOf" srcId="{63DB886F-F185-4210-A10A-24CFCC004388}" destId="{86655317-AC89-4F89-A0F7-ACC5EFF79457}" srcOrd="1" destOrd="0" presId="urn:microsoft.com/office/officeart/2008/layout/HorizontalMultiLevelHierarchy"/>
    <dgm:cxn modelId="{5DD824E5-1D7A-419B-9CE2-CD03BC96C7CE}" type="presParOf" srcId="{920F46E2-70C1-4AD1-AEA2-97E23E47610A}" destId="{C9D46764-2002-4B6F-ABEC-56A88F415BE0}" srcOrd="0" destOrd="0" presId="urn:microsoft.com/office/officeart/2008/layout/HorizontalMultiLevelHierarchy"/>
    <dgm:cxn modelId="{2DF15A98-5A39-4014-BF5B-59AA4C6DE07B}" type="presParOf" srcId="{C9D46764-2002-4B6F-ABEC-56A88F415BE0}" destId="{A797E646-E830-4B95-B3D3-0841BEC57D8D}" srcOrd="0" destOrd="0" presId="urn:microsoft.com/office/officeart/2008/layout/HorizontalMultiLevelHierarchy"/>
    <dgm:cxn modelId="{F50F754F-11AC-445D-861D-EDE96737AAFC}" type="presParOf" srcId="{C9D46764-2002-4B6F-ABEC-56A88F415BE0}" destId="{31BE086C-AC8B-4303-BB6F-DA14FDAD5477}" srcOrd="1" destOrd="0" presId="urn:microsoft.com/office/officeart/2008/layout/HorizontalMultiLevelHierarchy"/>
    <dgm:cxn modelId="{05099C8E-9950-4C75-BB73-7C64E11A6730}" type="presParOf" srcId="{31BE086C-AC8B-4303-BB6F-DA14FDAD5477}" destId="{EC698AC2-617B-469C-80B1-495856136ADF}" srcOrd="0" destOrd="0" presId="urn:microsoft.com/office/officeart/2008/layout/HorizontalMultiLevelHierarchy"/>
    <dgm:cxn modelId="{81038242-1D5B-4BBC-A592-451CB1957087}" type="presParOf" srcId="{EC698AC2-617B-469C-80B1-495856136ADF}" destId="{7789975B-0731-4849-8C25-A0BD1734EE57}" srcOrd="0" destOrd="0" presId="urn:microsoft.com/office/officeart/2008/layout/HorizontalMultiLevelHierarchy"/>
    <dgm:cxn modelId="{21B7EC96-6019-4DC5-94E3-87554180C2A7}" type="presParOf" srcId="{31BE086C-AC8B-4303-BB6F-DA14FDAD5477}" destId="{1BF073FE-D847-4A9E-A2D0-408D548B2F78}" srcOrd="1" destOrd="0" presId="urn:microsoft.com/office/officeart/2008/layout/HorizontalMultiLevelHierarchy"/>
    <dgm:cxn modelId="{F44171FB-7410-4719-8DA5-88066AA7A544}" type="presParOf" srcId="{1BF073FE-D847-4A9E-A2D0-408D548B2F78}" destId="{8C3D1263-C2E6-477E-80B2-504D551BE87B}" srcOrd="0" destOrd="0" presId="urn:microsoft.com/office/officeart/2008/layout/HorizontalMultiLevelHierarchy"/>
    <dgm:cxn modelId="{248F3DF8-5C6E-4378-B3D5-86301378C229}" type="presParOf" srcId="{1BF073FE-D847-4A9E-A2D0-408D548B2F78}" destId="{90724EC8-7C66-4727-9095-23C79EFDCEB3}" srcOrd="1" destOrd="0" presId="urn:microsoft.com/office/officeart/2008/layout/HorizontalMultiLevelHierarchy"/>
    <dgm:cxn modelId="{5663CFF1-E11A-458D-983D-A91D322CBC2A}" type="presParOf" srcId="{90724EC8-7C66-4727-9095-23C79EFDCEB3}" destId="{6B8DBF0C-516B-4F8F-B08C-C358AE3F04AA}" srcOrd="0" destOrd="0" presId="urn:microsoft.com/office/officeart/2008/layout/HorizontalMultiLevelHierarchy"/>
    <dgm:cxn modelId="{B4FE49B0-DD4E-43B2-9572-5A5C9051E981}" type="presParOf" srcId="{6B8DBF0C-516B-4F8F-B08C-C358AE3F04AA}" destId="{29070CD5-98A6-448F-90B5-A05A7928B53E}" srcOrd="0" destOrd="0" presId="urn:microsoft.com/office/officeart/2008/layout/HorizontalMultiLevelHierarchy"/>
    <dgm:cxn modelId="{5D642A28-3CB9-4AF6-87F8-2A48790E03C9}" type="presParOf" srcId="{90724EC8-7C66-4727-9095-23C79EFDCEB3}" destId="{11DAF0DA-B998-45D8-9B8B-11EE6F9389A6}" srcOrd="1" destOrd="0" presId="urn:microsoft.com/office/officeart/2008/layout/HorizontalMultiLevelHierarchy"/>
    <dgm:cxn modelId="{464B8AAF-C2A1-44E8-BAC0-768EF909DDBB}" type="presParOf" srcId="{11DAF0DA-B998-45D8-9B8B-11EE6F9389A6}" destId="{67B7DA75-36D4-43B3-A59F-0F97BF591260}" srcOrd="0" destOrd="0" presId="urn:microsoft.com/office/officeart/2008/layout/HorizontalMultiLevelHierarchy"/>
    <dgm:cxn modelId="{72701825-C0DC-4E73-883A-0C23878CAAFC}" type="presParOf" srcId="{11DAF0DA-B998-45D8-9B8B-11EE6F9389A6}" destId="{A77FAE23-B66A-475C-BB6B-DED9F9EEEDA9}" srcOrd="1" destOrd="0" presId="urn:microsoft.com/office/officeart/2008/layout/HorizontalMultiLevelHierarchy"/>
    <dgm:cxn modelId="{A8B8F353-C451-4232-8C0A-404E8F0665FE}" type="presParOf" srcId="{A77FAE23-B66A-475C-BB6B-DED9F9EEEDA9}" destId="{2D7AF58B-708C-402B-BF02-7BB9E189B1A3}" srcOrd="0" destOrd="0" presId="urn:microsoft.com/office/officeart/2008/layout/HorizontalMultiLevelHierarchy"/>
    <dgm:cxn modelId="{0ACBF7F0-114C-4E3D-AD97-7160F5BE855A}" type="presParOf" srcId="{2D7AF58B-708C-402B-BF02-7BB9E189B1A3}" destId="{F0DBBA16-2545-4CFC-A631-34227B6C7488}" srcOrd="0" destOrd="0" presId="urn:microsoft.com/office/officeart/2008/layout/HorizontalMultiLevelHierarchy"/>
    <dgm:cxn modelId="{D374B066-3D77-44FE-BF31-27B0C9BDFB22}" type="presParOf" srcId="{A77FAE23-B66A-475C-BB6B-DED9F9EEEDA9}" destId="{C31DE504-219F-4884-B52E-E0395297D7C3}" srcOrd="1" destOrd="0" presId="urn:microsoft.com/office/officeart/2008/layout/HorizontalMultiLevelHierarchy"/>
    <dgm:cxn modelId="{6D4BFB5D-4834-45AE-8C28-812326A7460F}" type="presParOf" srcId="{C31DE504-219F-4884-B52E-E0395297D7C3}" destId="{ADE74547-9A25-4A28-ACAF-8C6E82C8D42F}" srcOrd="0" destOrd="0" presId="urn:microsoft.com/office/officeart/2008/layout/HorizontalMultiLevelHierarchy"/>
    <dgm:cxn modelId="{0713343C-C15E-4A0A-BEEA-B8A939AC6BFF}" type="presParOf" srcId="{C31DE504-219F-4884-B52E-E0395297D7C3}" destId="{B5E52E52-4C0B-4257-B51A-E814825180A9}" srcOrd="1" destOrd="0" presId="urn:microsoft.com/office/officeart/2008/layout/HorizontalMultiLevelHierarchy"/>
    <dgm:cxn modelId="{24B2805D-3DAB-4638-80BF-1CD12E442586}" type="presParOf" srcId="{B5E52E52-4C0B-4257-B51A-E814825180A9}" destId="{997D3C5B-0842-4CD7-9795-21E906DF44C0}" srcOrd="0" destOrd="0" presId="urn:microsoft.com/office/officeart/2008/layout/HorizontalMultiLevelHierarchy"/>
    <dgm:cxn modelId="{03EFA5E6-5068-4480-8693-5C52AA97FB9D}" type="presParOf" srcId="{997D3C5B-0842-4CD7-9795-21E906DF44C0}" destId="{1341B515-A43E-467B-AE15-494BB12E61F1}" srcOrd="0" destOrd="0" presId="urn:microsoft.com/office/officeart/2008/layout/HorizontalMultiLevelHierarchy"/>
    <dgm:cxn modelId="{58A587F9-5B67-4302-AD91-FB5D8AB6A4A5}" type="presParOf" srcId="{B5E52E52-4C0B-4257-B51A-E814825180A9}" destId="{8548D66C-6AE1-4D9C-8DED-F0E9ACA8B3A5}" srcOrd="1" destOrd="0" presId="urn:microsoft.com/office/officeart/2008/layout/HorizontalMultiLevelHierarchy"/>
    <dgm:cxn modelId="{A85D2D8E-0A57-471E-8D91-CE69B49240F5}" type="presParOf" srcId="{8548D66C-6AE1-4D9C-8DED-F0E9ACA8B3A5}" destId="{2612BB6B-3791-4915-BF74-80040D7CB8B0}" srcOrd="0" destOrd="0" presId="urn:microsoft.com/office/officeart/2008/layout/HorizontalMultiLevelHierarchy"/>
    <dgm:cxn modelId="{F6B68E63-B378-4752-BE31-4250E77BD29D}" type="presParOf" srcId="{8548D66C-6AE1-4D9C-8DED-F0E9ACA8B3A5}" destId="{FC1E35E8-35A0-4D76-B208-81CE20835292}" srcOrd="1" destOrd="0" presId="urn:microsoft.com/office/officeart/2008/layout/HorizontalMultiLevelHierarchy"/>
    <dgm:cxn modelId="{46C613FD-9B01-4617-B0EC-403C82F0C49B}" type="presParOf" srcId="{A77FAE23-B66A-475C-BB6B-DED9F9EEEDA9}" destId="{4FB26997-BF29-4A56-933F-8F20BE8B0B28}" srcOrd="2" destOrd="0" presId="urn:microsoft.com/office/officeart/2008/layout/HorizontalMultiLevelHierarchy"/>
    <dgm:cxn modelId="{C1850B28-4D17-413C-85BD-64878B60062D}" type="presParOf" srcId="{4FB26997-BF29-4A56-933F-8F20BE8B0B28}" destId="{714C274E-6E56-43FF-B874-053723AAAD55}" srcOrd="0" destOrd="0" presId="urn:microsoft.com/office/officeart/2008/layout/HorizontalMultiLevelHierarchy"/>
    <dgm:cxn modelId="{D71A8BBE-F407-4FE8-AE3B-9395486CB85A}" type="presParOf" srcId="{A77FAE23-B66A-475C-BB6B-DED9F9EEEDA9}" destId="{CDA9DEA6-18F3-46BD-96E8-FF3E40A74906}" srcOrd="3" destOrd="0" presId="urn:microsoft.com/office/officeart/2008/layout/HorizontalMultiLevelHierarchy"/>
    <dgm:cxn modelId="{97D3AE44-58F1-4CED-A124-61536C3D8ADD}" type="presParOf" srcId="{CDA9DEA6-18F3-46BD-96E8-FF3E40A74906}" destId="{53D43763-CC65-454D-A64D-64C48B01EDD1}" srcOrd="0" destOrd="0" presId="urn:microsoft.com/office/officeart/2008/layout/HorizontalMultiLevelHierarchy"/>
    <dgm:cxn modelId="{1CA578E7-9593-4EA7-8C53-2FD20F1473BC}" type="presParOf" srcId="{CDA9DEA6-18F3-46BD-96E8-FF3E40A74906}" destId="{AD778A0E-8E4F-4E31-ABC3-5D8900AD0BA9}" srcOrd="1" destOrd="0" presId="urn:microsoft.com/office/officeart/2008/layout/HorizontalMultiLevelHierarchy"/>
    <dgm:cxn modelId="{7CCD1985-983E-4753-9040-7B097173857B}" type="presParOf" srcId="{AD778A0E-8E4F-4E31-ABC3-5D8900AD0BA9}" destId="{A004BB4F-514E-4FD7-821C-B2ABAFBB1CD3}" srcOrd="0" destOrd="0" presId="urn:microsoft.com/office/officeart/2008/layout/HorizontalMultiLevelHierarchy"/>
    <dgm:cxn modelId="{866345A6-499F-40DA-9A5B-AE8E97C89507}" type="presParOf" srcId="{A004BB4F-514E-4FD7-821C-B2ABAFBB1CD3}" destId="{259CCAAB-E826-4087-8683-8442706BE5F1}" srcOrd="0" destOrd="0" presId="urn:microsoft.com/office/officeart/2008/layout/HorizontalMultiLevelHierarchy"/>
    <dgm:cxn modelId="{652999C4-C8D6-4F73-AD6F-6317990E88AA}" type="presParOf" srcId="{AD778A0E-8E4F-4E31-ABC3-5D8900AD0BA9}" destId="{39932BCD-3206-491E-8EC0-640B20B5FC7E}" srcOrd="1" destOrd="0" presId="urn:microsoft.com/office/officeart/2008/layout/HorizontalMultiLevelHierarchy"/>
    <dgm:cxn modelId="{9A784162-129B-4B72-951F-BEDC11FE1A7D}" type="presParOf" srcId="{39932BCD-3206-491E-8EC0-640B20B5FC7E}" destId="{1862AB5B-5F1B-4344-A0D0-BA5F2C006364}" srcOrd="0" destOrd="0" presId="urn:microsoft.com/office/officeart/2008/layout/HorizontalMultiLevelHierarchy"/>
    <dgm:cxn modelId="{D82E998B-4992-4351-9E0B-C8635261A487}" type="presParOf" srcId="{39932BCD-3206-491E-8EC0-640B20B5FC7E}" destId="{BD196D89-D9D1-4B49-B616-F5BDA0C0C2E2}" srcOrd="1" destOrd="0" presId="urn:microsoft.com/office/officeart/2008/layout/HorizontalMultiLevelHierarchy"/>
    <dgm:cxn modelId="{823B3787-7184-4CAC-B739-586AFADA2A98}" type="presParOf" srcId="{A77FAE23-B66A-475C-BB6B-DED9F9EEEDA9}" destId="{564E8CFA-FBF2-4C7D-8898-7E90628CA7F5}" srcOrd="4" destOrd="0" presId="urn:microsoft.com/office/officeart/2008/layout/HorizontalMultiLevelHierarchy"/>
    <dgm:cxn modelId="{B9EF466B-C95F-43CB-8729-6BB4F8D2C9E1}" type="presParOf" srcId="{564E8CFA-FBF2-4C7D-8898-7E90628CA7F5}" destId="{00D199EC-A50E-4979-8D66-39A613CC9757}" srcOrd="0" destOrd="0" presId="urn:microsoft.com/office/officeart/2008/layout/HorizontalMultiLevelHierarchy"/>
    <dgm:cxn modelId="{780E0EA7-EC00-4684-BE5C-3A46F6EB7BD9}" type="presParOf" srcId="{A77FAE23-B66A-475C-BB6B-DED9F9EEEDA9}" destId="{5E01FB4E-1087-4A37-B1D1-31A1F755A980}" srcOrd="5" destOrd="0" presId="urn:microsoft.com/office/officeart/2008/layout/HorizontalMultiLevelHierarchy"/>
    <dgm:cxn modelId="{9848CD3F-F297-4BD3-B68D-970B3E40C619}" type="presParOf" srcId="{5E01FB4E-1087-4A37-B1D1-31A1F755A980}" destId="{721D1689-3109-423E-A0F9-63555436DB65}" srcOrd="0" destOrd="0" presId="urn:microsoft.com/office/officeart/2008/layout/HorizontalMultiLevelHierarchy"/>
    <dgm:cxn modelId="{E5BA73BD-E416-4A75-A47C-247CCC11D17B}" type="presParOf" srcId="{5E01FB4E-1087-4A37-B1D1-31A1F755A980}" destId="{7C2DDE18-6EE6-4779-859B-DAB133D4B631}" srcOrd="1" destOrd="0" presId="urn:microsoft.com/office/officeart/2008/layout/HorizontalMultiLevelHierarchy"/>
    <dgm:cxn modelId="{3A19BA34-3BC8-4C41-A864-AE9561928FEB}" type="presParOf" srcId="{7C2DDE18-6EE6-4779-859B-DAB133D4B631}" destId="{27D259C1-3826-4F3B-BDAE-9E7BFAD72D14}" srcOrd="0" destOrd="0" presId="urn:microsoft.com/office/officeart/2008/layout/HorizontalMultiLevelHierarchy"/>
    <dgm:cxn modelId="{9C59B94C-4B6C-4D2F-BC23-DE439FCE3795}" type="presParOf" srcId="{27D259C1-3826-4F3B-BDAE-9E7BFAD72D14}" destId="{78D9411F-00A6-4A31-ACB3-C33AD02B2FA7}" srcOrd="0" destOrd="0" presId="urn:microsoft.com/office/officeart/2008/layout/HorizontalMultiLevelHierarchy"/>
    <dgm:cxn modelId="{41028DCA-9361-4BC5-A5C4-8426F6011DA7}" type="presParOf" srcId="{7C2DDE18-6EE6-4779-859B-DAB133D4B631}" destId="{522B2135-4C4C-4541-B1B3-DFD8441F76B0}" srcOrd="1" destOrd="0" presId="urn:microsoft.com/office/officeart/2008/layout/HorizontalMultiLevelHierarchy"/>
    <dgm:cxn modelId="{67DC387A-1B7A-4EAF-B652-E5910FE83836}" type="presParOf" srcId="{522B2135-4C4C-4541-B1B3-DFD8441F76B0}" destId="{B0E8C7B5-8BC9-4EA3-BAA9-2927788788E3}" srcOrd="0" destOrd="0" presId="urn:microsoft.com/office/officeart/2008/layout/HorizontalMultiLevelHierarchy"/>
    <dgm:cxn modelId="{E8BE48E2-C4D2-4B05-B98F-BD11B0C3BFE6}" type="presParOf" srcId="{522B2135-4C4C-4541-B1B3-DFD8441F76B0}" destId="{C5C4D5E5-E472-4EF8-958F-1A3B61309AB6}" srcOrd="1" destOrd="0" presId="urn:microsoft.com/office/officeart/2008/layout/HorizontalMultiLevelHierarchy"/>
    <dgm:cxn modelId="{0EF4E3C2-7CC7-4174-8CBF-CB3A33907154}" type="presParOf" srcId="{31BE086C-AC8B-4303-BB6F-DA14FDAD5477}" destId="{4B7F90D1-3475-4D82-BC06-118BDFA67728}" srcOrd="2" destOrd="0" presId="urn:microsoft.com/office/officeart/2008/layout/HorizontalMultiLevelHierarchy"/>
    <dgm:cxn modelId="{50353C8D-62E5-4BC7-AE27-BB73E230109C}" type="presParOf" srcId="{4B7F90D1-3475-4D82-BC06-118BDFA67728}" destId="{62AD903C-6D81-4F8A-8984-3BC4B2FDF503}" srcOrd="0" destOrd="0" presId="urn:microsoft.com/office/officeart/2008/layout/HorizontalMultiLevelHierarchy"/>
    <dgm:cxn modelId="{DF1E30FA-DF65-4720-B18A-56E2CC396D3F}" type="presParOf" srcId="{31BE086C-AC8B-4303-BB6F-DA14FDAD5477}" destId="{5394CCB0-49D9-4122-8D82-1B8E560C48FE}" srcOrd="3" destOrd="0" presId="urn:microsoft.com/office/officeart/2008/layout/HorizontalMultiLevelHierarchy"/>
    <dgm:cxn modelId="{F7001D2A-369E-4D40-98C0-A9D19FCA2DA7}" type="presParOf" srcId="{5394CCB0-49D9-4122-8D82-1B8E560C48FE}" destId="{1D458397-2D84-4798-B2D9-69B3FB766909}" srcOrd="0" destOrd="0" presId="urn:microsoft.com/office/officeart/2008/layout/HorizontalMultiLevelHierarchy"/>
    <dgm:cxn modelId="{35D0E138-388C-4D29-B526-DC17CC036898}" type="presParOf" srcId="{5394CCB0-49D9-4122-8D82-1B8E560C48FE}" destId="{9549B070-CD0F-4A14-B927-F262434E5F30}" srcOrd="1" destOrd="0" presId="urn:microsoft.com/office/officeart/2008/layout/HorizontalMultiLevelHierarchy"/>
    <dgm:cxn modelId="{0EC9C5C9-0112-4B31-B7E5-558250B1363E}" type="presParOf" srcId="{9549B070-CD0F-4A14-B927-F262434E5F30}" destId="{88349620-954F-4173-B99C-2C6190D5C39E}" srcOrd="0" destOrd="0" presId="urn:microsoft.com/office/officeart/2008/layout/HorizontalMultiLevelHierarchy"/>
    <dgm:cxn modelId="{78AEC1CF-32DC-4E59-8F18-31FCCC39D816}" type="presParOf" srcId="{88349620-954F-4173-B99C-2C6190D5C39E}" destId="{86655317-AC89-4F89-A0F7-ACC5EFF79457}" srcOrd="0" destOrd="0" presId="urn:microsoft.com/office/officeart/2008/layout/HorizontalMultiLevelHierarchy"/>
    <dgm:cxn modelId="{40D1C596-887B-45B4-BC4C-71983FFE84AA}" type="presParOf" srcId="{9549B070-CD0F-4A14-B927-F262434E5F30}" destId="{8D9AB8B4-1DB0-4686-B5F4-3250351B402A}" srcOrd="1" destOrd="0" presId="urn:microsoft.com/office/officeart/2008/layout/HorizontalMultiLevelHierarchy"/>
    <dgm:cxn modelId="{B09AF2AE-9F40-4167-893B-D9011CE25C0B}" type="presParOf" srcId="{8D9AB8B4-1DB0-4686-B5F4-3250351B402A}" destId="{88C9541A-3483-420D-9A2E-F0E3647A9CEC}" srcOrd="0" destOrd="0" presId="urn:microsoft.com/office/officeart/2008/layout/HorizontalMultiLevelHierarchy"/>
    <dgm:cxn modelId="{BD19758A-4C69-421A-A40E-9BD857FE3205}" type="presParOf" srcId="{8D9AB8B4-1DB0-4686-B5F4-3250351B402A}" destId="{D623F5FB-F3F6-4989-98DB-E14B8F3B1EFD}" srcOrd="1" destOrd="0" presId="urn:microsoft.com/office/officeart/2008/layout/HorizontalMultiLevelHierarchy"/>
    <dgm:cxn modelId="{A9E3A690-BEAF-48D7-88E1-7E00E7157E65}" type="presParOf" srcId="{D623F5FB-F3F6-4989-98DB-E14B8F3B1EFD}" destId="{C0120289-132C-47E7-AC3A-D14E2D74224E}" srcOrd="0" destOrd="0" presId="urn:microsoft.com/office/officeart/2008/layout/HorizontalMultiLevelHierarchy"/>
    <dgm:cxn modelId="{E617D8A2-9A2C-464B-B56C-CB309180818F}" type="presParOf" srcId="{C0120289-132C-47E7-AC3A-D14E2D74224E}" destId="{99898303-7BBB-4C8A-A212-92DB4C7DE9AB}" srcOrd="0" destOrd="0" presId="urn:microsoft.com/office/officeart/2008/layout/HorizontalMultiLevelHierarchy"/>
    <dgm:cxn modelId="{0FB82C11-4E5D-4DB5-AE1B-EE5CFAC5C3E5}" type="presParOf" srcId="{D623F5FB-F3F6-4989-98DB-E14B8F3B1EFD}" destId="{35783C41-BADF-437E-9E15-E7583CF3C07A}" srcOrd="1" destOrd="0" presId="urn:microsoft.com/office/officeart/2008/layout/HorizontalMultiLevelHierarchy"/>
    <dgm:cxn modelId="{CE0D1762-7E00-48FB-AFC7-62A5659DDEBD}" type="presParOf" srcId="{35783C41-BADF-437E-9E15-E7583CF3C07A}" destId="{247DFFF6-B5EF-49E2-A42E-699A9C3BDAB1}" srcOrd="0" destOrd="0" presId="urn:microsoft.com/office/officeart/2008/layout/HorizontalMultiLevelHierarchy"/>
    <dgm:cxn modelId="{6D7F99A5-C2CA-43F3-BD2F-FA6D4F244A67}" type="presParOf" srcId="{35783C41-BADF-437E-9E15-E7583CF3C07A}" destId="{2EE918BC-E730-4F96-950F-DF9A9EBF8D41}" srcOrd="1" destOrd="0" presId="urn:microsoft.com/office/officeart/2008/layout/HorizontalMultiLevelHierarchy"/>
    <dgm:cxn modelId="{057BA7C9-78D1-443E-897D-BCC7A7239070}" type="presParOf" srcId="{D623F5FB-F3F6-4989-98DB-E14B8F3B1EFD}" destId="{1734892E-2D90-408D-9FFD-F63898B94CE7}" srcOrd="2" destOrd="0" presId="urn:microsoft.com/office/officeart/2008/layout/HorizontalMultiLevelHierarchy"/>
    <dgm:cxn modelId="{951CD78C-87F6-4D1F-AD38-E8F88321D440}" type="presParOf" srcId="{1734892E-2D90-408D-9FFD-F63898B94CE7}" destId="{6FDD5D8A-CC40-4310-9ACA-59EE1EE26B18}" srcOrd="0" destOrd="0" presId="urn:microsoft.com/office/officeart/2008/layout/HorizontalMultiLevelHierarchy"/>
    <dgm:cxn modelId="{8D40DA64-60EA-44E0-80EA-B0162B6F5AD4}" type="presParOf" srcId="{D623F5FB-F3F6-4989-98DB-E14B8F3B1EFD}" destId="{213AAB75-E4D8-48E1-9B39-CF13F818973C}" srcOrd="3" destOrd="0" presId="urn:microsoft.com/office/officeart/2008/layout/HorizontalMultiLevelHierarchy"/>
    <dgm:cxn modelId="{D1ED256F-A99C-4CEA-A623-F8D9F98A4936}" type="presParOf" srcId="{213AAB75-E4D8-48E1-9B39-CF13F818973C}" destId="{DE10B8F3-1AD6-4676-830B-706C40C20C21}" srcOrd="0" destOrd="0" presId="urn:microsoft.com/office/officeart/2008/layout/HorizontalMultiLevelHierarchy"/>
    <dgm:cxn modelId="{173E2CAF-E064-43D3-869B-8B0D03F2FBA5}" type="presParOf" srcId="{213AAB75-E4D8-48E1-9B39-CF13F818973C}" destId="{B56CE1E1-2816-4824-A397-8D5FFC662D6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4892E-2D90-408D-9FFD-F63898B94CE7}">
      <dsp:nvSpPr>
        <dsp:cNvPr id="0" name=""/>
        <dsp:cNvSpPr/>
      </dsp:nvSpPr>
      <dsp:spPr>
        <a:xfrm>
          <a:off x="5371821" y="4090174"/>
          <a:ext cx="397106" cy="378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553" y="0"/>
              </a:lnTo>
              <a:lnTo>
                <a:pt x="198553" y="378340"/>
              </a:lnTo>
              <a:lnTo>
                <a:pt x="397106" y="3783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6662" y="4265632"/>
        <a:ext cx="27424" cy="27424"/>
      </dsp:txXfrm>
    </dsp:sp>
    <dsp:sp modelId="{C0120289-132C-47E7-AC3A-D14E2D74224E}">
      <dsp:nvSpPr>
        <dsp:cNvPr id="0" name=""/>
        <dsp:cNvSpPr/>
      </dsp:nvSpPr>
      <dsp:spPr>
        <a:xfrm>
          <a:off x="5371821" y="3711834"/>
          <a:ext cx="397106" cy="378340"/>
        </a:xfrm>
        <a:custGeom>
          <a:avLst/>
          <a:gdLst/>
          <a:ahLst/>
          <a:cxnLst/>
          <a:rect l="0" t="0" r="0" b="0"/>
          <a:pathLst>
            <a:path>
              <a:moveTo>
                <a:pt x="0" y="378340"/>
              </a:moveTo>
              <a:lnTo>
                <a:pt x="198553" y="378340"/>
              </a:lnTo>
              <a:lnTo>
                <a:pt x="198553" y="0"/>
              </a:lnTo>
              <a:lnTo>
                <a:pt x="397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6662" y="3887292"/>
        <a:ext cx="27424" cy="27424"/>
      </dsp:txXfrm>
    </dsp:sp>
    <dsp:sp modelId="{88349620-954F-4173-B99C-2C6190D5C39E}">
      <dsp:nvSpPr>
        <dsp:cNvPr id="0" name=""/>
        <dsp:cNvSpPr/>
      </dsp:nvSpPr>
      <dsp:spPr>
        <a:xfrm>
          <a:off x="2989185" y="4044454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7810" y="4080247"/>
        <a:ext cx="19855" cy="19855"/>
      </dsp:txXfrm>
    </dsp:sp>
    <dsp:sp modelId="{4B7F90D1-3475-4D82-BC06-118BDFA67728}">
      <dsp:nvSpPr>
        <dsp:cNvPr id="0" name=""/>
        <dsp:cNvSpPr/>
      </dsp:nvSpPr>
      <dsp:spPr>
        <a:xfrm>
          <a:off x="606548" y="3144323"/>
          <a:ext cx="397106" cy="945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553" y="0"/>
              </a:lnTo>
              <a:lnTo>
                <a:pt x="198553" y="945851"/>
              </a:lnTo>
              <a:lnTo>
                <a:pt x="397106" y="9458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455" y="3591603"/>
        <a:ext cx="51291" cy="51291"/>
      </dsp:txXfrm>
    </dsp:sp>
    <dsp:sp modelId="{27D259C1-3826-4F3B-BDAE-9E7BFAD72D14}">
      <dsp:nvSpPr>
        <dsp:cNvPr id="0" name=""/>
        <dsp:cNvSpPr/>
      </dsp:nvSpPr>
      <dsp:spPr>
        <a:xfrm>
          <a:off x="7754458" y="2909433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43084" y="2945225"/>
        <a:ext cx="19855" cy="19855"/>
      </dsp:txXfrm>
    </dsp:sp>
    <dsp:sp modelId="{564E8CFA-FBF2-4C7D-8898-7E90628CA7F5}">
      <dsp:nvSpPr>
        <dsp:cNvPr id="0" name=""/>
        <dsp:cNvSpPr/>
      </dsp:nvSpPr>
      <dsp:spPr>
        <a:xfrm>
          <a:off x="5371821" y="2198472"/>
          <a:ext cx="397106" cy="756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553" y="0"/>
              </a:lnTo>
              <a:lnTo>
                <a:pt x="198553" y="756680"/>
              </a:lnTo>
              <a:lnTo>
                <a:pt x="397106" y="7566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49011" y="2555449"/>
        <a:ext cx="42727" cy="42727"/>
      </dsp:txXfrm>
    </dsp:sp>
    <dsp:sp modelId="{A004BB4F-514E-4FD7-821C-B2ABAFBB1CD3}">
      <dsp:nvSpPr>
        <dsp:cNvPr id="0" name=""/>
        <dsp:cNvSpPr/>
      </dsp:nvSpPr>
      <dsp:spPr>
        <a:xfrm>
          <a:off x="7754458" y="2152752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43084" y="2188544"/>
        <a:ext cx="19855" cy="19855"/>
      </dsp:txXfrm>
    </dsp:sp>
    <dsp:sp modelId="{4FB26997-BF29-4A56-933F-8F20BE8B0B28}">
      <dsp:nvSpPr>
        <dsp:cNvPr id="0" name=""/>
        <dsp:cNvSpPr/>
      </dsp:nvSpPr>
      <dsp:spPr>
        <a:xfrm>
          <a:off x="5371821" y="2152752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60447" y="2188544"/>
        <a:ext cx="19855" cy="19855"/>
      </dsp:txXfrm>
    </dsp:sp>
    <dsp:sp modelId="{997D3C5B-0842-4CD7-9795-21E906DF44C0}">
      <dsp:nvSpPr>
        <dsp:cNvPr id="0" name=""/>
        <dsp:cNvSpPr/>
      </dsp:nvSpPr>
      <dsp:spPr>
        <a:xfrm>
          <a:off x="7754458" y="1396071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43084" y="1431864"/>
        <a:ext cx="19855" cy="19855"/>
      </dsp:txXfrm>
    </dsp:sp>
    <dsp:sp modelId="{2D7AF58B-708C-402B-BF02-7BB9E189B1A3}">
      <dsp:nvSpPr>
        <dsp:cNvPr id="0" name=""/>
        <dsp:cNvSpPr/>
      </dsp:nvSpPr>
      <dsp:spPr>
        <a:xfrm>
          <a:off x="5371821" y="1441791"/>
          <a:ext cx="397106" cy="756680"/>
        </a:xfrm>
        <a:custGeom>
          <a:avLst/>
          <a:gdLst/>
          <a:ahLst/>
          <a:cxnLst/>
          <a:rect l="0" t="0" r="0" b="0"/>
          <a:pathLst>
            <a:path>
              <a:moveTo>
                <a:pt x="0" y="756680"/>
              </a:moveTo>
              <a:lnTo>
                <a:pt x="198553" y="756680"/>
              </a:lnTo>
              <a:lnTo>
                <a:pt x="198553" y="0"/>
              </a:lnTo>
              <a:lnTo>
                <a:pt x="397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49011" y="1798768"/>
        <a:ext cx="42727" cy="42727"/>
      </dsp:txXfrm>
    </dsp:sp>
    <dsp:sp modelId="{6B8DBF0C-516B-4F8F-B08C-C358AE3F04AA}">
      <dsp:nvSpPr>
        <dsp:cNvPr id="0" name=""/>
        <dsp:cNvSpPr/>
      </dsp:nvSpPr>
      <dsp:spPr>
        <a:xfrm>
          <a:off x="2989185" y="2152752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7810" y="2188544"/>
        <a:ext cx="19855" cy="19855"/>
      </dsp:txXfrm>
    </dsp:sp>
    <dsp:sp modelId="{EC698AC2-617B-469C-80B1-495856136ADF}">
      <dsp:nvSpPr>
        <dsp:cNvPr id="0" name=""/>
        <dsp:cNvSpPr/>
      </dsp:nvSpPr>
      <dsp:spPr>
        <a:xfrm>
          <a:off x="606548" y="2198472"/>
          <a:ext cx="397106" cy="945851"/>
        </a:xfrm>
        <a:custGeom>
          <a:avLst/>
          <a:gdLst/>
          <a:ahLst/>
          <a:cxnLst/>
          <a:rect l="0" t="0" r="0" b="0"/>
          <a:pathLst>
            <a:path>
              <a:moveTo>
                <a:pt x="0" y="945851"/>
              </a:moveTo>
              <a:lnTo>
                <a:pt x="198553" y="945851"/>
              </a:lnTo>
              <a:lnTo>
                <a:pt x="198553" y="0"/>
              </a:lnTo>
              <a:lnTo>
                <a:pt x="39710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455" y="2645752"/>
        <a:ext cx="51291" cy="51291"/>
      </dsp:txXfrm>
    </dsp:sp>
    <dsp:sp modelId="{A797E646-E830-4B95-B3D3-0841BEC57D8D}">
      <dsp:nvSpPr>
        <dsp:cNvPr id="0" name=""/>
        <dsp:cNvSpPr/>
      </dsp:nvSpPr>
      <dsp:spPr>
        <a:xfrm rot="16200000">
          <a:off x="-1289136" y="2841651"/>
          <a:ext cx="3186024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Sensors</a:t>
          </a:r>
        </a:p>
      </dsp:txBody>
      <dsp:txXfrm>
        <a:off x="-1289136" y="2841651"/>
        <a:ext cx="3186024" cy="605344"/>
      </dsp:txXfrm>
    </dsp:sp>
    <dsp:sp modelId="{8C3D1263-C2E6-477E-80B2-504D551BE87B}">
      <dsp:nvSpPr>
        <dsp:cNvPr id="0" name=""/>
        <dsp:cNvSpPr/>
      </dsp:nvSpPr>
      <dsp:spPr>
        <a:xfrm>
          <a:off x="1003654" y="1895800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Image  Processing and capturing</a:t>
          </a:r>
          <a:endParaRPr lang="en-US" sz="1900" kern="1200" dirty="0"/>
        </a:p>
      </dsp:txBody>
      <dsp:txXfrm>
        <a:off x="1003654" y="1895800"/>
        <a:ext cx="1985530" cy="605344"/>
      </dsp:txXfrm>
    </dsp:sp>
    <dsp:sp modelId="{67B7DA75-36D4-43B3-A59F-0F97BF591260}">
      <dsp:nvSpPr>
        <dsp:cNvPr id="0" name=""/>
        <dsp:cNvSpPr/>
      </dsp:nvSpPr>
      <dsp:spPr>
        <a:xfrm>
          <a:off x="3386291" y="1895800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Face detection</a:t>
          </a:r>
          <a:endParaRPr lang="en-US" sz="1900" kern="1200" dirty="0"/>
        </a:p>
      </dsp:txBody>
      <dsp:txXfrm>
        <a:off x="3386291" y="1895800"/>
        <a:ext cx="1985530" cy="605344"/>
      </dsp:txXfrm>
    </dsp:sp>
    <dsp:sp modelId="{ADE74547-9A25-4A28-ACAF-8C6E82C8D42F}">
      <dsp:nvSpPr>
        <dsp:cNvPr id="0" name=""/>
        <dsp:cNvSpPr/>
      </dsp:nvSpPr>
      <dsp:spPr>
        <a:xfrm>
          <a:off x="5768928" y="1139119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Squint detection</a:t>
          </a:r>
        </a:p>
      </dsp:txBody>
      <dsp:txXfrm>
        <a:off x="5768928" y="1139119"/>
        <a:ext cx="1985530" cy="605344"/>
      </dsp:txXfrm>
    </dsp:sp>
    <dsp:sp modelId="{2612BB6B-3791-4915-BF74-80040D7CB8B0}">
      <dsp:nvSpPr>
        <dsp:cNvPr id="0" name=""/>
        <dsp:cNvSpPr/>
      </dsp:nvSpPr>
      <dsp:spPr>
        <a:xfrm>
          <a:off x="8151564" y="1139119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Mouse Scrolling</a:t>
          </a:r>
        </a:p>
      </dsp:txBody>
      <dsp:txXfrm>
        <a:off x="8151564" y="1139119"/>
        <a:ext cx="1985530" cy="605344"/>
      </dsp:txXfrm>
    </dsp:sp>
    <dsp:sp modelId="{53D43763-CC65-454D-A64D-64C48B01EDD1}">
      <dsp:nvSpPr>
        <dsp:cNvPr id="0" name=""/>
        <dsp:cNvSpPr/>
      </dsp:nvSpPr>
      <dsp:spPr>
        <a:xfrm>
          <a:off x="5768928" y="1895800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Gaze Determination </a:t>
          </a:r>
        </a:p>
      </dsp:txBody>
      <dsp:txXfrm>
        <a:off x="5768928" y="1895800"/>
        <a:ext cx="1985530" cy="605344"/>
      </dsp:txXfrm>
    </dsp:sp>
    <dsp:sp modelId="{1862AB5B-5F1B-4344-A0D0-BA5F2C006364}">
      <dsp:nvSpPr>
        <dsp:cNvPr id="0" name=""/>
        <dsp:cNvSpPr/>
      </dsp:nvSpPr>
      <dsp:spPr>
        <a:xfrm>
          <a:off x="8151564" y="1895800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Cursor Movement</a:t>
          </a:r>
        </a:p>
      </dsp:txBody>
      <dsp:txXfrm>
        <a:off x="8151564" y="1895800"/>
        <a:ext cx="1985530" cy="605344"/>
      </dsp:txXfrm>
    </dsp:sp>
    <dsp:sp modelId="{721D1689-3109-423E-A0F9-63555436DB65}">
      <dsp:nvSpPr>
        <dsp:cNvPr id="0" name=""/>
        <dsp:cNvSpPr/>
      </dsp:nvSpPr>
      <dsp:spPr>
        <a:xfrm>
          <a:off x="5768928" y="2652481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Blink Detection</a:t>
          </a:r>
        </a:p>
      </dsp:txBody>
      <dsp:txXfrm>
        <a:off x="5768928" y="2652481"/>
        <a:ext cx="1985530" cy="605344"/>
      </dsp:txXfrm>
    </dsp:sp>
    <dsp:sp modelId="{B0E8C7B5-8BC9-4EA3-BAA9-2927788788E3}">
      <dsp:nvSpPr>
        <dsp:cNvPr id="0" name=""/>
        <dsp:cNvSpPr/>
      </dsp:nvSpPr>
      <dsp:spPr>
        <a:xfrm>
          <a:off x="8151564" y="2652481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Clicking Event</a:t>
          </a:r>
        </a:p>
      </dsp:txBody>
      <dsp:txXfrm>
        <a:off x="8151564" y="2652481"/>
        <a:ext cx="1985530" cy="605344"/>
      </dsp:txXfrm>
    </dsp:sp>
    <dsp:sp modelId="{1D458397-2D84-4798-B2D9-69B3FB766909}">
      <dsp:nvSpPr>
        <dsp:cNvPr id="0" name=""/>
        <dsp:cNvSpPr/>
      </dsp:nvSpPr>
      <dsp:spPr>
        <a:xfrm>
          <a:off x="1003654" y="3787502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Speech Recognition System</a:t>
          </a:r>
        </a:p>
      </dsp:txBody>
      <dsp:txXfrm>
        <a:off x="1003654" y="3787502"/>
        <a:ext cx="1985530" cy="605344"/>
      </dsp:txXfrm>
    </dsp:sp>
    <dsp:sp modelId="{88C9541A-3483-420D-9A2E-F0E3647A9CEC}">
      <dsp:nvSpPr>
        <dsp:cNvPr id="0" name=""/>
        <dsp:cNvSpPr/>
      </dsp:nvSpPr>
      <dsp:spPr>
        <a:xfrm>
          <a:off x="3386291" y="3787502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Word Matching</a:t>
          </a:r>
          <a:endParaRPr lang="en-US" sz="1900" kern="1200" dirty="0"/>
        </a:p>
      </dsp:txBody>
      <dsp:txXfrm>
        <a:off x="3386291" y="3787502"/>
        <a:ext cx="1985530" cy="605344"/>
      </dsp:txXfrm>
    </dsp:sp>
    <dsp:sp modelId="{247DFFF6-B5EF-49E2-A42E-699A9C3BDAB1}">
      <dsp:nvSpPr>
        <dsp:cNvPr id="0" name=""/>
        <dsp:cNvSpPr/>
      </dsp:nvSpPr>
      <dsp:spPr>
        <a:xfrm>
          <a:off x="5768928" y="3409162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Type by voice</a:t>
          </a:r>
        </a:p>
      </dsp:txBody>
      <dsp:txXfrm>
        <a:off x="5768928" y="3409162"/>
        <a:ext cx="1985530" cy="605344"/>
      </dsp:txXfrm>
    </dsp:sp>
    <dsp:sp modelId="{DE10B8F3-1AD6-4676-830B-706C40C20C21}">
      <dsp:nvSpPr>
        <dsp:cNvPr id="0" name=""/>
        <dsp:cNvSpPr/>
      </dsp:nvSpPr>
      <dsp:spPr>
        <a:xfrm>
          <a:off x="5768928" y="4165842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Screenshot</a:t>
          </a:r>
          <a:endParaRPr lang="en-US" sz="1900" kern="1200" dirty="0"/>
        </a:p>
      </dsp:txBody>
      <dsp:txXfrm>
        <a:off x="5768928" y="4165842"/>
        <a:ext cx="1985530" cy="60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C6F2D-23E1-4DCC-A9CF-C4703FF83C04}" type="datetimeFigureOut">
              <a:rPr lang="en-US" smtClean="0"/>
              <a:t>5/22/2021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5DDAA-77E0-4D82-85D0-C118186E1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5/22/2021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Left Col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Your Video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Caption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me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anchor="ctr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7" name="E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anchor="ctr"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0" name="Graphic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8" name="Graphic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Graphic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Graphic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Jens Martensson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5.pn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9.jpe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6" y="2111298"/>
            <a:ext cx="5114773" cy="2387600"/>
          </a:xfrm>
        </p:spPr>
        <p:txBody>
          <a:bodyPr/>
          <a:lstStyle/>
          <a:p>
            <a:r>
              <a:rPr lang="en-US" sz="4400" dirty="0"/>
              <a:t>GESTURE BASED MOUSE CONTROL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6" y="5373688"/>
            <a:ext cx="5114773" cy="751904"/>
          </a:xfrm>
        </p:spPr>
        <p:txBody>
          <a:bodyPr/>
          <a:lstStyle/>
          <a:p>
            <a:r>
              <a:rPr lang="en-US" dirty="0"/>
              <a:t>A new expressive way of using mouse.</a:t>
            </a:r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F5C27E-3758-4DDA-90D2-25A1E3791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52" t="1927" r="5619" b="2348"/>
          <a:stretch/>
        </p:blipFill>
        <p:spPr>
          <a:xfrm>
            <a:off x="5885895" y="0"/>
            <a:ext cx="602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CB7BB5-0D2E-4462-B3FA-71940C8F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B9556-9132-43B0-AC30-57A726CD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365C4-A170-41C3-899B-323BFA182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90B65-5DF1-4527-A718-DA15D632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0" y="1722755"/>
            <a:ext cx="10728630" cy="4129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394D0-8B83-4FFA-AD69-6900E395BB43}"/>
              </a:ext>
            </a:extLst>
          </p:cNvPr>
          <p:cNvSpPr txBox="1"/>
          <p:nvPr/>
        </p:nvSpPr>
        <p:spPr>
          <a:xfrm>
            <a:off x="456043" y="544175"/>
            <a:ext cx="1082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Detecting Facial Landmarks using dlib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DEBD2-C69F-4749-A1AD-4B2D8A2B45F5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54510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CE190-CAF6-43C9-81AC-6BBD3F10F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4AF0E-D3A4-4FD8-B4C6-CC597DCC1B3D}"/>
              </a:ext>
            </a:extLst>
          </p:cNvPr>
          <p:cNvSpPr txBox="1"/>
          <p:nvPr/>
        </p:nvSpPr>
        <p:spPr>
          <a:xfrm>
            <a:off x="2742357" y="599440"/>
            <a:ext cx="6707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EYE MOUSE CONTROLS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F106FA-0091-4F35-84EF-DF8D6455F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15602"/>
              </p:ext>
            </p:extLst>
          </p:nvPr>
        </p:nvGraphicFramePr>
        <p:xfrm>
          <a:off x="1402081" y="2501900"/>
          <a:ext cx="8757918" cy="37566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9306">
                  <a:extLst>
                    <a:ext uri="{9D8B030D-6E8A-4147-A177-3AD203B41FA5}">
                      <a16:colId xmlns:a16="http://schemas.microsoft.com/office/drawing/2014/main" val="1271505918"/>
                    </a:ext>
                  </a:extLst>
                </a:gridCol>
                <a:gridCol w="2919306">
                  <a:extLst>
                    <a:ext uri="{9D8B030D-6E8A-4147-A177-3AD203B41FA5}">
                      <a16:colId xmlns:a16="http://schemas.microsoft.com/office/drawing/2014/main" val="2798864910"/>
                    </a:ext>
                  </a:extLst>
                </a:gridCol>
                <a:gridCol w="2919306">
                  <a:extLst>
                    <a:ext uri="{9D8B030D-6E8A-4147-A177-3AD203B41FA5}">
                      <a16:colId xmlns:a16="http://schemas.microsoft.com/office/drawing/2014/main" val="961352319"/>
                    </a:ext>
                  </a:extLst>
                </a:gridCol>
              </a:tblGrid>
              <a:tr h="7513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RIGHT 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 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23251"/>
                  </a:ext>
                </a:extLst>
              </a:tr>
              <a:tr h="751332">
                <a:tc>
                  <a:txBody>
                    <a:bodyPr/>
                    <a:lstStyle/>
                    <a:p>
                      <a:r>
                        <a:rPr lang="en-US" dirty="0"/>
                        <a:t>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258699"/>
                  </a:ext>
                </a:extLst>
              </a:tr>
              <a:tr h="75133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 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841755"/>
                  </a:ext>
                </a:extLst>
              </a:tr>
              <a:tr h="75133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MOVING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475948"/>
                  </a:ext>
                </a:extLst>
              </a:tr>
              <a:tr h="751332">
                <a:tc>
                  <a:txBody>
                    <a:bodyPr/>
                    <a:lstStyle/>
                    <a:p>
                      <a:r>
                        <a:rPr lang="en-US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7002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ADF1738-1F6B-4537-9EF4-BADBD0E78FC4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51375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CE190-CAF6-43C9-81AC-6BBD3F10F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DF1738-1F6B-4537-9EF4-BADBD0E78FC4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6" name="click-event_PmrVq9AV_1XCs (1)">
            <a:hlinkClick r:id="" action="ppaction://media"/>
            <a:extLst>
              <a:ext uri="{FF2B5EF4-FFF2-40B4-BE49-F238E27FC236}">
                <a16:creationId xmlns:a16="http://schemas.microsoft.com/office/drawing/2014/main" id="{9533BC52-58E2-40C7-8F70-A6D2AC2189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51F3C-85B2-4849-BBB6-97CE543A69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15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5C255-91B6-4DD2-B108-22104F062CED}"/>
              </a:ext>
            </a:extLst>
          </p:cNvPr>
          <p:cNvSpPr txBox="1"/>
          <p:nvPr/>
        </p:nvSpPr>
        <p:spPr>
          <a:xfrm>
            <a:off x="3164177" y="475126"/>
            <a:ext cx="646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EYE ASPECT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B8767-BBB8-4559-BA7A-73207067D1B6}"/>
              </a:ext>
            </a:extLst>
          </p:cNvPr>
          <p:cNvSpPr txBox="1"/>
          <p:nvPr/>
        </p:nvSpPr>
        <p:spPr>
          <a:xfrm>
            <a:off x="1747520" y="1398456"/>
            <a:ext cx="8379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Each eye is represented by 6 </a:t>
            </a:r>
            <a:r>
              <a:rPr lang="en-US" b="0" i="1" dirty="0">
                <a:solidFill>
                  <a:srgbClr val="051E50"/>
                </a:solidFill>
                <a:effectLst/>
                <a:latin typeface="proxima-nova"/>
              </a:rPr>
              <a:t>(x, y)</a:t>
            </a: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-coordinates, starting at the left-corner of the eye (as if you were looking at the person), and then working clockwise around the remainder of the region: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8F7A54-2710-41F6-BF0B-0AD7EADC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" y="5679674"/>
            <a:ext cx="3810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C49230-705E-42B5-BE43-C191B48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27" y="2437785"/>
            <a:ext cx="41529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865762-D1D3-48A4-827E-C13D195D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583" y="2902415"/>
            <a:ext cx="5715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4D27E0-3F8D-42ED-A86F-5DB21E28413F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590630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EBE1B-BBBE-47D9-84F4-0B56310AA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16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8CAA90-F790-4BA0-860C-1387FF90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977" y="721558"/>
            <a:ext cx="8076045" cy="5414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57973-B2BE-4D4C-AC46-107D874B3847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885685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0681" y="-177801"/>
            <a:ext cx="5773612" cy="2387600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Eye blink detection with OpenCV, dlib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0681" y="3057132"/>
            <a:ext cx="5596432" cy="2001005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Eye localization.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Thresholding to find if eye is open.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Determining if </a:t>
            </a:r>
            <a:r>
              <a:rPr lang="en-US" dirty="0">
                <a:solidFill>
                  <a:srgbClr val="051E50"/>
                </a:solidFill>
                <a:latin typeface="proxima-nova"/>
              </a:rPr>
              <a:t>EAR is below threshold</a:t>
            </a: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 for a period of time (indicating a blink).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925D5-789F-4784-8D1E-A4C2965BA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1" t="1161" r="30570" b="5931"/>
          <a:stretch/>
        </p:blipFill>
        <p:spPr>
          <a:xfrm>
            <a:off x="322389" y="376524"/>
            <a:ext cx="5773612" cy="610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2A56C3-8768-4270-A85F-82677AECDDA7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6B51F3C-85B2-4849-BBB6-97CE543A6983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5C255-91B6-4DD2-B108-22104F062CED}"/>
              </a:ext>
            </a:extLst>
          </p:cNvPr>
          <p:cNvSpPr txBox="1"/>
          <p:nvPr/>
        </p:nvSpPr>
        <p:spPr>
          <a:xfrm>
            <a:off x="2681057" y="488272"/>
            <a:ext cx="694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MOUTH ASPECT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B8767-BBB8-4559-BA7A-73207067D1B6}"/>
              </a:ext>
            </a:extLst>
          </p:cNvPr>
          <p:cNvSpPr txBox="1"/>
          <p:nvPr/>
        </p:nvSpPr>
        <p:spPr>
          <a:xfrm>
            <a:off x="1747520" y="1398456"/>
            <a:ext cx="8379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Similar to EAR, MAR value goes up when the mouth opens. Similar intuitions hold true for this metric as well.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D27E0-3F8D-42ED-A86F-5DB21E28413F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74A783A-6EAA-430E-A172-56CB77EBD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79" y="2679299"/>
            <a:ext cx="71818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893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ABEBE1B-BBBE-47D9-84F4-0B56310AAC66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57973-B2BE-4D4C-AC46-107D874B3847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A153C-93CD-4DDB-9C83-3EF97DB1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57" y="276878"/>
            <a:ext cx="8362765" cy="56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2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5400" b="1" u="none" dirty="0">
                <a:latin typeface="Calibri"/>
                <a:ea typeface="Calibri"/>
                <a:cs typeface="Calibri"/>
                <a:sym typeface="Calibri"/>
              </a:rPr>
              <a:t>BATCH - 02</a:t>
            </a:r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92EE720-8DE2-42A1-B225-0483B1FF5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1991"/>
              </p:ext>
            </p:extLst>
          </p:nvPr>
        </p:nvGraphicFramePr>
        <p:xfrm>
          <a:off x="1517588" y="1695217"/>
          <a:ext cx="9156824" cy="346756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578412">
                  <a:extLst>
                    <a:ext uri="{9D8B030D-6E8A-4147-A177-3AD203B41FA5}">
                      <a16:colId xmlns:a16="http://schemas.microsoft.com/office/drawing/2014/main" val="3077218990"/>
                    </a:ext>
                  </a:extLst>
                </a:gridCol>
                <a:gridCol w="4578412">
                  <a:extLst>
                    <a:ext uri="{9D8B030D-6E8A-4147-A177-3AD203B41FA5}">
                      <a16:colId xmlns:a16="http://schemas.microsoft.com/office/drawing/2014/main" val="3511930735"/>
                    </a:ext>
                  </a:extLst>
                </a:gridCol>
              </a:tblGrid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ID NUMBER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08293"/>
                  </a:ext>
                </a:extLst>
              </a:tr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20171CSE0512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POORNIMA 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546465"/>
                  </a:ext>
                </a:extLst>
              </a:tr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20171CSE0680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SRINAG MARNI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078364"/>
                  </a:ext>
                </a:extLst>
              </a:tr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20171CSE0686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SUJAYA V SHETTY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677562"/>
                  </a:ext>
                </a:extLst>
              </a:tr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20171CSE0694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SUSHMA S 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401683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3D3BF7-6E1F-4167-A7E3-DC714E78FD6A}"/>
              </a:ext>
            </a:extLst>
          </p:cNvPr>
          <p:cNvSpPr txBox="1"/>
          <p:nvPr/>
        </p:nvSpPr>
        <p:spPr>
          <a:xfrm>
            <a:off x="7572653" y="5166834"/>
            <a:ext cx="37384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GUIDED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MRS. SWETHA P 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C27F6E-F488-4592-BCA8-38027C2FC793}"/>
              </a:ext>
            </a:extLst>
          </p:cNvPr>
          <p:cNvSpPr/>
          <p:nvPr/>
        </p:nvSpPr>
        <p:spPr>
          <a:xfrm>
            <a:off x="11787113" y="2615878"/>
            <a:ext cx="404887" cy="1562583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8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7B3199-5545-48CE-B497-56DCB2C66929}"/>
              </a:ext>
            </a:extLst>
          </p:cNvPr>
          <p:cNvSpPr txBox="1"/>
          <p:nvPr/>
        </p:nvSpPr>
        <p:spPr>
          <a:xfrm>
            <a:off x="11730335" y="2696900"/>
            <a:ext cx="461665" cy="167330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515" y="210118"/>
            <a:ext cx="10261299" cy="720000"/>
          </a:xfrm>
        </p:spPr>
        <p:txBody>
          <a:bodyPr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b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ED66D-574A-454C-90D2-DA5D151AC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27" y="830308"/>
            <a:ext cx="4709242" cy="592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994656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21</a:t>
            </a:fld>
            <a:endParaRPr lang="en-US" noProof="0" dirty="0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06220"/>
            <a:ext cx="8128000" cy="3845560"/>
          </a:xfrm>
          <a:prstGeom prst="rect">
            <a:avLst/>
          </a:prstGeom>
        </p:spPr>
      </p:pic>
      <p:pic>
        <p:nvPicPr>
          <p:cNvPr id="5" name="Picture 2" descr="Voice Recognition Icons - Download Free Vector Icons | Noun Project">
            <a:extLst>
              <a:ext uri="{FF2B5EF4-FFF2-40B4-BE49-F238E27FC236}">
                <a16:creationId xmlns:a16="http://schemas.microsoft.com/office/drawing/2014/main" id="{E27E29EF-C5C1-4DFB-9658-B8E6A819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97" y="1929537"/>
            <a:ext cx="1357868" cy="13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ice Recognition Icons - Download Free Vector Icons | Noun Project">
            <a:extLst>
              <a:ext uri="{FF2B5EF4-FFF2-40B4-BE49-F238E27FC236}">
                <a16:creationId xmlns:a16="http://schemas.microsoft.com/office/drawing/2014/main" id="{556BC95B-240A-4C8B-A45C-E28FD45F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25" y="3649620"/>
            <a:ext cx="1357868" cy="13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415014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24D62E-C761-4CCE-AD89-859564C18184}"/>
              </a:ext>
            </a:extLst>
          </p:cNvPr>
          <p:cNvSpPr txBox="1">
            <a:spLocks/>
          </p:cNvSpPr>
          <p:nvPr/>
        </p:nvSpPr>
        <p:spPr>
          <a:xfrm>
            <a:off x="3119034" y="127962"/>
            <a:ext cx="5438774" cy="7512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Cursor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04046-933E-41C0-9327-053A90D3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8" y="1338495"/>
            <a:ext cx="3566404" cy="236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985B0-2971-4AC8-B236-9A8220B88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53" y="1338495"/>
            <a:ext cx="6678264" cy="4181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3" t="14796" r="40973" b="28980"/>
          <a:stretch/>
        </p:blipFill>
        <p:spPr>
          <a:xfrm>
            <a:off x="864881" y="3754254"/>
            <a:ext cx="2869992" cy="27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6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24D62E-C761-4CCE-AD89-859564C18184}"/>
              </a:ext>
            </a:extLst>
          </p:cNvPr>
          <p:cNvSpPr txBox="1">
            <a:spLocks/>
          </p:cNvSpPr>
          <p:nvPr/>
        </p:nvSpPr>
        <p:spPr>
          <a:xfrm>
            <a:off x="3119034" y="127962"/>
            <a:ext cx="5438774" cy="7512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9" name="686_cursor_movement">
            <a:hlinkClick r:id="" action="ppaction://media"/>
            <a:extLst>
              <a:ext uri="{FF2B5EF4-FFF2-40B4-BE49-F238E27FC236}">
                <a16:creationId xmlns:a16="http://schemas.microsoft.com/office/drawing/2014/main" id="{F3B93E95-252D-4512-BED1-39BB672E1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588" y="503238"/>
            <a:ext cx="10409237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 txBox="1">
            <a:spLocks/>
          </p:cNvSpPr>
          <p:nvPr/>
        </p:nvSpPr>
        <p:spPr>
          <a:xfrm>
            <a:off x="11300008" y="6526068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24D62E-C761-4CCE-AD89-859564C18184}"/>
              </a:ext>
            </a:extLst>
          </p:cNvPr>
          <p:cNvSpPr txBox="1">
            <a:spLocks/>
          </p:cNvSpPr>
          <p:nvPr/>
        </p:nvSpPr>
        <p:spPr>
          <a:xfrm>
            <a:off x="3260703" y="297590"/>
            <a:ext cx="5438774" cy="1230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Scroll movement</a:t>
            </a:r>
            <a:endParaRPr lang="en-US" sz="5400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815816" y="2600820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985B0-2971-4AC8-B236-9A8220B88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44" y="1756264"/>
            <a:ext cx="6678264" cy="4181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2750E-B86B-4167-A77A-ADD6A20B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1" y="1629816"/>
            <a:ext cx="3572374" cy="1733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3" t="15024" r="40973" b="28752"/>
          <a:stretch/>
        </p:blipFill>
        <p:spPr>
          <a:xfrm>
            <a:off x="880548" y="3492070"/>
            <a:ext cx="3322751" cy="31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63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24D62E-C761-4CCE-AD89-859564C18184}"/>
              </a:ext>
            </a:extLst>
          </p:cNvPr>
          <p:cNvSpPr txBox="1">
            <a:spLocks/>
          </p:cNvSpPr>
          <p:nvPr/>
        </p:nvSpPr>
        <p:spPr>
          <a:xfrm>
            <a:off x="3119034" y="127962"/>
            <a:ext cx="5438774" cy="7512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9" name="scroll mode">
            <a:hlinkClick r:id="" action="ppaction://media"/>
            <a:extLst>
              <a:ext uri="{FF2B5EF4-FFF2-40B4-BE49-F238E27FC236}">
                <a16:creationId xmlns:a16="http://schemas.microsoft.com/office/drawing/2014/main" id="{71F8A89B-A542-4B05-A605-71C4FF2A9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8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092F05-2DEB-4B17-89A6-668A1313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2" y="481143"/>
            <a:ext cx="10795763" cy="720000"/>
          </a:xfrm>
        </p:spPr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Voice Commands</a:t>
            </a:r>
            <a:endParaRPr lang="en-US" sz="54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4D936-2EC6-4377-8A0A-035BC17F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50" y="1890312"/>
            <a:ext cx="5849166" cy="3734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35DCE-4E8C-4CEA-9C2D-EF7698EB78A2}"/>
              </a:ext>
            </a:extLst>
          </p:cNvPr>
          <p:cNvSpPr txBox="1"/>
          <p:nvPr/>
        </p:nvSpPr>
        <p:spPr>
          <a:xfrm>
            <a:off x="6901924" y="2280144"/>
            <a:ext cx="4261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8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6" name="poornima_voice_base">
            <a:hlinkClick r:id="" action="ppaction://media"/>
            <a:extLst>
              <a:ext uri="{FF2B5EF4-FFF2-40B4-BE49-F238E27FC236}">
                <a16:creationId xmlns:a16="http://schemas.microsoft.com/office/drawing/2014/main" id="{43EBD25D-17D3-4AAD-9B7B-ECD291DF7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8" y="639763"/>
            <a:ext cx="10485437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7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28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092F05-2DEB-4B17-89A6-668A1313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2" y="481143"/>
            <a:ext cx="10795763" cy="720000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Thresholds &amp; Delays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DC762-022C-4C21-9717-C2F1CE94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1" y="1362199"/>
            <a:ext cx="7964011" cy="2114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6E8C8-6BD8-4DAD-BC5D-99E946DF4943}"/>
              </a:ext>
            </a:extLst>
          </p:cNvPr>
          <p:cNvSpPr txBox="1"/>
          <p:nvPr/>
        </p:nvSpPr>
        <p:spPr>
          <a:xfrm>
            <a:off x="66582" y="4572471"/>
            <a:ext cx="6525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Frames for delay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 tunned 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Panel(not Implemented yet)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9" t="14816" r="40871" b="74051"/>
          <a:stretch/>
        </p:blipFill>
        <p:spPr>
          <a:xfrm>
            <a:off x="4452730" y="4041913"/>
            <a:ext cx="7010400" cy="13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3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16" y="106824"/>
            <a:ext cx="10261299" cy="720000"/>
          </a:xfrm>
        </p:spPr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29</a:t>
            </a:fld>
            <a:endParaRPr lang="en-US" noProof="0" dirty="0"/>
          </a:p>
        </p:txBody>
      </p:sp>
      <p:pic>
        <p:nvPicPr>
          <p:cNvPr id="5" name="Mouse Control-0694-1">
            <a:hlinkClick r:id="" action="ppaction://media"/>
            <a:extLst>
              <a:ext uri="{FF2B5EF4-FFF2-40B4-BE49-F238E27FC236}">
                <a16:creationId xmlns:a16="http://schemas.microsoft.com/office/drawing/2014/main" id="{AC6098AD-231C-4A18-9A2C-8E23FEB3DF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499" y="826824"/>
            <a:ext cx="10706599" cy="60224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794F6C-DF8F-4E6A-BEED-7ACBE706D997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1469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5400" dirty="0">
                <a:latin typeface="Calibri"/>
                <a:ea typeface="Calibri"/>
                <a:cs typeface="Calibri"/>
                <a:sym typeface="Calibri"/>
              </a:rPr>
              <a:t>SYSTEM STUDY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345" y="1484999"/>
            <a:ext cx="10928482" cy="45606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computer mouse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is a hand-held pointing device that detects two-dimensional motion relative to a surface. This motion is typically translated into the motion of a pointer on a display, which allows a smooth control of the graphical user interface of a </a:t>
            </a:r>
            <a:r>
              <a:rPr lang="en-US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gesture recognition models is designed which recognize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facial gestures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the input signal from webcam. It takes advantage of continuity and dynamics of the user's movement of the facial gestures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mouse movement.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is implemented using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image processing technologies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image based eye tracking uses a camera to record images.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Several approaches can be combined to acquire the eyes position in the recorded image.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350EB-7C43-4654-91E6-2205F457D8B4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2F05-2DEB-4B17-89A6-668A1313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350" y="366877"/>
            <a:ext cx="10261299" cy="720000"/>
          </a:xfrm>
        </p:spPr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References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30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2DA7E-51FE-4789-9A01-7CE8F8D4D15F}"/>
              </a:ext>
            </a:extLst>
          </p:cNvPr>
          <p:cNvSpPr txBox="1"/>
          <p:nvPr/>
        </p:nvSpPr>
        <p:spPr>
          <a:xfrm>
            <a:off x="856695" y="1247780"/>
            <a:ext cx="1055922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Gesture Based Mouse Control”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2018 Second International Conference on Electronics, Communication and Aerospace Technology (ICECA)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Facial expression based computer cursor control system for assisting physically disabled person”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2012 IEEE International Conference on Communication, Networks and Satellite (ComNetSat)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“Augmented EMTCNN: A Fast and Accurate Facial Landmark Detection Network” 2019 IEEE International Conference on Big Data and Smart Computing (BigComp), Kyoto, Japan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Hand gesture recognition using a real-time tracking method and hidden Markov model sq Feng-Sheng Chen, Chih-Ming Fu, National Tsing Hua University, ROC Received 15 January 2001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Tereza Soukupova´ and Jan Cˇ ech. Real-Time Eye Blink Detection using Facial Landmarks. In 21st Computer Vision Winter Workshop, February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Vahid Kazemi, Josephine Sullivan. 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millisecond face alignment with an ensemble of regression trees</a:t>
            </a: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In CVPR, 2014.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Adrian Rosebrock. Detect eyes, nose, lips, and jaw with dlib, OpenCV, and Python.</a:t>
            </a:r>
          </a:p>
        </p:txBody>
      </p:sp>
    </p:spTree>
    <p:extLst>
      <p:ext uri="{BB962C8B-B14F-4D97-AF65-F5344CB8AC3E}">
        <p14:creationId xmlns:p14="http://schemas.microsoft.com/office/powerpoint/2010/main" val="23246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6B51F3C-85B2-4849-BBB6-97CE543A6983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5C255-91B6-4DD2-B108-22104F062CED}"/>
              </a:ext>
            </a:extLst>
          </p:cNvPr>
          <p:cNvSpPr txBox="1"/>
          <p:nvPr/>
        </p:nvSpPr>
        <p:spPr>
          <a:xfrm>
            <a:off x="2681057" y="488272"/>
            <a:ext cx="694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SYSTEM ANALYSIS</a:t>
            </a:r>
            <a:endParaRPr lang="en-US"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D27E0-3F8D-42ED-A86F-5DB21E28413F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BF98A-6F14-4EA5-8858-890DC2EA4FE5}"/>
              </a:ext>
            </a:extLst>
          </p:cNvPr>
          <p:cNvSpPr txBox="1"/>
          <p:nvPr/>
        </p:nvSpPr>
        <p:spPr>
          <a:xfrm>
            <a:off x="3930378" y="2129726"/>
            <a:ext cx="37665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LIBRARIES USED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NumPy — 1.13.3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OpenCV — 3.2.0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PyAutoGUI — 0.9.36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Dlib — 19.4.0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speech recognition 3.7.1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1199C-97DE-40EF-BDA3-F6910B60FBE9}"/>
              </a:ext>
            </a:extLst>
          </p:cNvPr>
          <p:cNvSpPr txBox="1"/>
          <p:nvPr/>
        </p:nvSpPr>
        <p:spPr>
          <a:xfrm>
            <a:off x="461429" y="2129726"/>
            <a:ext cx="31872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COMPONENTS REQUIRED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Microphone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Webcam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040A2-EF9F-4181-BFE4-07D135F867E0}"/>
              </a:ext>
            </a:extLst>
          </p:cNvPr>
          <p:cNvSpPr txBox="1"/>
          <p:nvPr/>
        </p:nvSpPr>
        <p:spPr>
          <a:xfrm>
            <a:off x="7310761" y="2129726"/>
            <a:ext cx="3937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ENVIRONMENT REQUIRED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3.6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7D563-F421-424E-915A-9FA978A30750}"/>
              </a:ext>
            </a:extLst>
          </p:cNvPr>
          <p:cNvSpPr txBox="1"/>
          <p:nvPr/>
        </p:nvSpPr>
        <p:spPr>
          <a:xfrm>
            <a:off x="572610" y="4464259"/>
            <a:ext cx="6525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RESOURCES REQUIRED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Dedicated 256 MB 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180 MB 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267500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94" y="183248"/>
            <a:ext cx="10261299" cy="720000"/>
          </a:xfrm>
        </p:spPr>
        <p:txBody>
          <a:bodyPr/>
          <a:lstStyle/>
          <a:p>
            <a:r>
              <a:rPr lang="en-GB" sz="5400" dirty="0">
                <a:latin typeface="Calibri"/>
                <a:cs typeface="Calibri"/>
              </a:rPr>
              <a:t>LITERATURE SURVEY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350EB-7C43-4654-91E6-2205F457D8B4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B8B3ABA-6927-46AF-9A3A-5758490DC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4111"/>
              </p:ext>
            </p:extLst>
          </p:nvPr>
        </p:nvGraphicFramePr>
        <p:xfrm>
          <a:off x="145817" y="1010093"/>
          <a:ext cx="11455698" cy="5132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786">
                  <a:extLst>
                    <a:ext uri="{9D8B030D-6E8A-4147-A177-3AD203B41FA5}">
                      <a16:colId xmlns:a16="http://schemas.microsoft.com/office/drawing/2014/main" val="3804258036"/>
                    </a:ext>
                  </a:extLst>
                </a:gridCol>
                <a:gridCol w="2413749">
                  <a:extLst>
                    <a:ext uri="{9D8B030D-6E8A-4147-A177-3AD203B41FA5}">
                      <a16:colId xmlns:a16="http://schemas.microsoft.com/office/drawing/2014/main" val="768836655"/>
                    </a:ext>
                  </a:extLst>
                </a:gridCol>
                <a:gridCol w="1963301">
                  <a:extLst>
                    <a:ext uri="{9D8B030D-6E8A-4147-A177-3AD203B41FA5}">
                      <a16:colId xmlns:a16="http://schemas.microsoft.com/office/drawing/2014/main" val="2343761439"/>
                    </a:ext>
                  </a:extLst>
                </a:gridCol>
                <a:gridCol w="2728486">
                  <a:extLst>
                    <a:ext uri="{9D8B030D-6E8A-4147-A177-3AD203B41FA5}">
                      <a16:colId xmlns:a16="http://schemas.microsoft.com/office/drawing/2014/main" val="3016596684"/>
                    </a:ext>
                  </a:extLst>
                </a:gridCol>
                <a:gridCol w="1882188">
                  <a:extLst>
                    <a:ext uri="{9D8B030D-6E8A-4147-A177-3AD203B41FA5}">
                      <a16:colId xmlns:a16="http://schemas.microsoft.com/office/drawing/2014/main" val="2876782382"/>
                    </a:ext>
                  </a:extLst>
                </a:gridCol>
                <a:gridCol w="1882188">
                  <a:extLst>
                    <a:ext uri="{9D8B030D-6E8A-4147-A177-3AD203B41FA5}">
                      <a16:colId xmlns:a16="http://schemas.microsoft.com/office/drawing/2014/main" val="2470495709"/>
                    </a:ext>
                  </a:extLst>
                </a:gridCol>
              </a:tblGrid>
              <a:tr h="713367">
                <a:tc>
                  <a:txBody>
                    <a:bodyPr/>
                    <a:lstStyle/>
                    <a:p>
                      <a:r>
                        <a:rPr lang="en-US" sz="1600" dirty="0"/>
                        <a:t>Ref.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Paper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Authers</a:t>
                      </a:r>
                      <a:r>
                        <a:rPr lang="en-US" sz="1600" dirty="0"/>
                        <a:t>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Journal Name, Publisher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Technique used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Research Gap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83191"/>
                  </a:ext>
                </a:extLst>
              </a:tr>
              <a:tr h="3613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Gesture Based Mouse Control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Mrs.M.S.Ghute, Ms.Mohsina Anjum, </a:t>
                      </a:r>
                    </a:p>
                    <a:p>
                      <a:r>
                        <a:rPr lang="en-US" sz="1600" dirty="0"/>
                        <a:t>Mrs K.P.Kamble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2nd International conference on Electronics, Communication and Aerospace Technology (ICECA 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Gesture, Motion Control, Receiver, Transmitter, XBee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paper enforces the user to put tape around fingers and requires additional hardware.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115317"/>
                  </a:ext>
                </a:extLst>
              </a:tr>
              <a:tr h="3613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Augmented EMTCNN: A Fast and Accurate Facial Landmark Detection Network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Hyeon-Woo Kim, Hyung-Joon Kim, Seungmin Rho and Eenjun Hwang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2019 IEEE International Conference on Big Data and Smart Computing (BigComp), Kyoto, Japan, 27 February–2 March 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facial landmark extraction, convolutional neural networks, cascaded structure, face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paper could not coordinate with the system and output.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634645"/>
                  </a:ext>
                </a:extLst>
              </a:tr>
              <a:tr h="3613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Facial Expression Based Computer Cursor Control System for Assisting Physically Disabled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M. Vasanthan, </a:t>
                      </a:r>
                    </a:p>
                    <a:p>
                      <a:r>
                        <a:rPr lang="en-US" sz="1600" dirty="0"/>
                        <a:t>M. Murugappan, </a:t>
                      </a:r>
                    </a:p>
                    <a:p>
                      <a:r>
                        <a:rPr lang="en-US" sz="1600" dirty="0"/>
                        <a:t>R. Nagarajan,</a:t>
                      </a:r>
                    </a:p>
                    <a:p>
                      <a:r>
                        <a:rPr lang="en-US" sz="1600" dirty="0"/>
                        <a:t>Mr. Bukhari Ilias,</a:t>
                      </a:r>
                    </a:p>
                    <a:p>
                      <a:r>
                        <a:rPr lang="en-US" sz="1600" dirty="0"/>
                        <a:t>J. Letchumikanth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COMNETSAT 2012,IEEE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Facial features, facial expressions, cursor control, BASIC STAMP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wearing of four markers permanently on the user face is highly intrusive for the subjects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43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8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FEF6F-8000-4C34-86A3-16E6532A2E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653A3-0E23-4358-9D60-1E6E099DEE7E}"/>
              </a:ext>
            </a:extLst>
          </p:cNvPr>
          <p:cNvSpPr txBox="1"/>
          <p:nvPr/>
        </p:nvSpPr>
        <p:spPr>
          <a:xfrm>
            <a:off x="3032567" y="463515"/>
            <a:ext cx="6528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GOAL OF THE SYSTEM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12B99-D695-4630-B637-40D7ED4C719E}"/>
              </a:ext>
            </a:extLst>
          </p:cNvPr>
          <p:cNvSpPr txBox="1"/>
          <p:nvPr/>
        </p:nvSpPr>
        <p:spPr>
          <a:xfrm>
            <a:off x="694481" y="1728332"/>
            <a:ext cx="9097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1. Hands-free mouse controlling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2. To establish vision based system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3. Controlling mouse motions using facial gesture and voice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4. To eliminating the limitations of stationary head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5. To be available in all platforms independent of the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B6D1C-2D74-4ADE-9799-18D453968CAA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93027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B0DD9-49A3-4B7A-BFCD-EEFC55F86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DAD3D-018C-4D09-B5B6-74DA5603A15A}"/>
              </a:ext>
            </a:extLst>
          </p:cNvPr>
          <p:cNvSpPr txBox="1"/>
          <p:nvPr/>
        </p:nvSpPr>
        <p:spPr>
          <a:xfrm>
            <a:off x="3062031" y="122070"/>
            <a:ext cx="6525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BLOCK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952EE-D013-4F98-9CA1-9BA1AED83AB2}"/>
              </a:ext>
            </a:extLst>
          </p:cNvPr>
          <p:cNvSpPr txBox="1"/>
          <p:nvPr/>
        </p:nvSpPr>
        <p:spPr>
          <a:xfrm>
            <a:off x="6067887" y="294294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0A41CC-BE5C-462F-AF85-CB724D40C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987684"/>
              </p:ext>
            </p:extLst>
          </p:nvPr>
        </p:nvGraphicFramePr>
        <p:xfrm>
          <a:off x="1366175" y="85559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CC1B25-EAF7-46F9-9502-39A249DC845E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92B0DD9-49A3-4B7A-BFCD-EEFC55F86519}"/>
              </a:ext>
            </a:extLst>
          </p:cNvPr>
          <p:cNvSpPr>
            <a:spLocks noGrp="1"/>
          </p:cNvSpPr>
          <p:nvPr/>
        </p:nvSpPr>
        <p:spPr>
          <a:xfrm>
            <a:off x="11076902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2D952EE-D013-4F98-9CA1-9BA1AED83AB2}"/>
              </a:ext>
            </a:extLst>
          </p:cNvPr>
          <p:cNvSpPr txBox="1"/>
          <p:nvPr/>
        </p:nvSpPr>
        <p:spPr>
          <a:xfrm>
            <a:off x="5728872" y="294294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A0A41CC-BE5C-462F-AF85-CB724D40C18E}"/>
              </a:ext>
            </a:extLst>
          </p:cNvPr>
          <p:cNvGraphicFramePr/>
          <p:nvPr/>
        </p:nvGraphicFramePr>
        <p:xfrm>
          <a:off x="504364" y="825623"/>
          <a:ext cx="10138299" cy="591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4" name="Picture 13" descr="Camera, mic, microphone, video, video chat icon - Download on Iconfinder">
            <a:extLst>
              <a:ext uri="{FF2B5EF4-FFF2-40B4-BE49-F238E27FC236}">
                <a16:creationId xmlns:a16="http://schemas.microsoft.com/office/drawing/2014/main" id="{98B1C305-411F-4B80-A9F7-CB452FA92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6" y="1367161"/>
            <a:ext cx="1064581" cy="10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acial recognition - Free technology icons">
            <a:extLst>
              <a:ext uri="{FF2B5EF4-FFF2-40B4-BE49-F238E27FC236}">
                <a16:creationId xmlns:a16="http://schemas.microsoft.com/office/drawing/2014/main" id="{59D6B967-4FAE-4195-810D-88B742CE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742" y="1315239"/>
            <a:ext cx="1357868" cy="13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Voice Recognition Icons - Download Free Vector Icons | Noun Project">
            <a:extLst>
              <a:ext uri="{FF2B5EF4-FFF2-40B4-BE49-F238E27FC236}">
                <a16:creationId xmlns:a16="http://schemas.microsoft.com/office/drawing/2014/main" id="{078BCCF2-7C73-46ED-94FB-4FAF4076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503" y="3407732"/>
            <a:ext cx="1357868" cy="13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ype Icons - Download Free Vector Icons | Noun Project">
            <a:extLst>
              <a:ext uri="{FF2B5EF4-FFF2-40B4-BE49-F238E27FC236}">
                <a16:creationId xmlns:a16="http://schemas.microsoft.com/office/drawing/2014/main" id="{FAC7982C-F624-4D2E-A6B2-F6CA4B65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410" y="4086666"/>
            <a:ext cx="991609" cy="99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creenshot Icons - Download Free Vector Icons | Noun Project">
            <a:extLst>
              <a:ext uri="{FF2B5EF4-FFF2-40B4-BE49-F238E27FC236}">
                <a16:creationId xmlns:a16="http://schemas.microsoft.com/office/drawing/2014/main" id="{96335E34-0FD6-4167-8FDE-67FB65B70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15" y="4933641"/>
            <a:ext cx="848187" cy="84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lick icon - Download on Iconfinder on Iconfinder">
            <a:extLst>
              <a:ext uri="{FF2B5EF4-FFF2-40B4-BE49-F238E27FC236}">
                <a16:creationId xmlns:a16="http://schemas.microsoft.com/office/drawing/2014/main" id="{2A49779D-0952-434A-BF64-8D208011A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568" y="3501803"/>
            <a:ext cx="723530" cy="72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ursor-Move Icons - Download Free Vector Icons | Noun Project">
            <a:extLst>
              <a:ext uri="{FF2B5EF4-FFF2-40B4-BE49-F238E27FC236}">
                <a16:creationId xmlns:a16="http://schemas.microsoft.com/office/drawing/2014/main" id="{3798931D-0B10-4795-9FAF-4C85176BF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009" y="2751637"/>
            <a:ext cx="534742" cy="53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esign, development, scroll, scroll bar, scrolling icon - Download on  Iconfinder">
            <a:extLst>
              <a:ext uri="{FF2B5EF4-FFF2-40B4-BE49-F238E27FC236}">
                <a16:creationId xmlns:a16="http://schemas.microsoft.com/office/drawing/2014/main" id="{7C4B5877-3B1F-4BF0-90EC-D53210F2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568" y="1899451"/>
            <a:ext cx="534743" cy="5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4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8EA44-90F0-44E7-A0B6-3EA824E87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581E9-72D4-468C-A479-5D08732F186A}"/>
              </a:ext>
            </a:extLst>
          </p:cNvPr>
          <p:cNvSpPr txBox="1"/>
          <p:nvPr/>
        </p:nvSpPr>
        <p:spPr>
          <a:xfrm>
            <a:off x="426128" y="623202"/>
            <a:ext cx="12038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IMAGE CAPTURING AND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C8898-2740-4180-860E-ABFF9582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02" y="1431123"/>
            <a:ext cx="8853996" cy="5176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D83A1-E81B-4993-98F3-C11B7B47A600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67363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2F05-2DEB-4B17-89A6-668A1313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2" y="481143"/>
            <a:ext cx="10795763" cy="720000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are shape/landmark predictors?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72577-7E11-4A6A-8EC6-411CB6AFF1BD}"/>
              </a:ext>
            </a:extLst>
          </p:cNvPr>
          <p:cNvSpPr txBox="1"/>
          <p:nvPr/>
        </p:nvSpPr>
        <p:spPr>
          <a:xfrm>
            <a:off x="965350" y="1632030"/>
            <a:ext cx="9914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faces come in all different shapes and sizes, and they all share common structural characteristics — the eyes are above the nose, the nose is above the mouth,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goal of shape/landmark predictors is to exploit this structural knowledge and given enough training data, learn how to automatically predict the location of these structures.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09128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936837_Scientific findings presentation_CLR_v3" id="{5A69B0E8-E1D0-44CD-830D-0BA7309D95FC}" vid="{1939E1BA-9AD2-4F2B-9080-830C8601EB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845</TotalTime>
  <Words>982</Words>
  <Application>Microsoft Office PowerPoint</Application>
  <PresentationFormat>Widescreen</PresentationFormat>
  <Paragraphs>217</Paragraphs>
  <Slides>31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Bodoni MT</vt:lpstr>
      <vt:lpstr>Calibri</vt:lpstr>
      <vt:lpstr>charter</vt:lpstr>
      <vt:lpstr>Gill Sans MT</vt:lpstr>
      <vt:lpstr>proxima-nova</vt:lpstr>
      <vt:lpstr>Times New Roman</vt:lpstr>
      <vt:lpstr>Office Theme</vt:lpstr>
      <vt:lpstr>GESTURE BASED MOUSE CONTROL </vt:lpstr>
      <vt:lpstr>BATCH - 02</vt:lpstr>
      <vt:lpstr>SYSTEM STUDY</vt:lpstr>
      <vt:lpstr>PowerPoint Presentation</vt:lpstr>
      <vt:lpstr>LITERATURE SURVEY</vt:lpstr>
      <vt:lpstr>PowerPoint Presentation</vt:lpstr>
      <vt:lpstr>PowerPoint Presentation</vt:lpstr>
      <vt:lpstr>PowerPoint Presentation</vt:lpstr>
      <vt:lpstr>What are shape/landmark predictors?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Eye blink detection with OpenCV, dlib</vt:lpstr>
      <vt:lpstr>PowerPoint Presentation</vt:lpstr>
      <vt:lpstr>PowerPoint Presentation</vt:lpstr>
      <vt:lpstr>Usage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Voice Commands</vt:lpstr>
      <vt:lpstr>PowerPoint Presentation</vt:lpstr>
      <vt:lpstr>Thresholds &amp; Delays</vt:lpstr>
      <vt:lpstr>Demonstration</vt:lpstr>
      <vt:lpstr>References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srinag marni</dc:creator>
  <cp:lastModifiedBy>srinag marni</cp:lastModifiedBy>
  <cp:revision>20</cp:revision>
  <dcterms:created xsi:type="dcterms:W3CDTF">2021-03-12T07:35:23Z</dcterms:created>
  <dcterms:modified xsi:type="dcterms:W3CDTF">2021-05-22T12:44:10Z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